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6" r:id="rId6"/>
    <p:sldMasterId id="2147483702" r:id="rId7"/>
  </p:sldMasterIdLst>
  <p:notesMasterIdLst>
    <p:notesMasterId r:id="rId26"/>
  </p:notesMasterIdLst>
  <p:sldIdLst>
    <p:sldId id="256" r:id="rId8"/>
    <p:sldId id="257" r:id="rId9"/>
    <p:sldId id="384" r:id="rId10"/>
    <p:sldId id="263" r:id="rId11"/>
    <p:sldId id="266" r:id="rId12"/>
    <p:sldId id="381" r:id="rId13"/>
    <p:sldId id="259" r:id="rId14"/>
    <p:sldId id="261" r:id="rId15"/>
    <p:sldId id="262" r:id="rId16"/>
    <p:sldId id="383" r:id="rId17"/>
    <p:sldId id="389" r:id="rId18"/>
    <p:sldId id="388" r:id="rId19"/>
    <p:sldId id="370" r:id="rId20"/>
    <p:sldId id="350" r:id="rId21"/>
    <p:sldId id="351" r:id="rId22"/>
    <p:sldId id="368" r:id="rId23"/>
    <p:sldId id="385" r:id="rId24"/>
    <p:sldId id="386" r:id="rId25"/>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87522" autoAdjust="0"/>
  </p:normalViewPr>
  <p:slideViewPr>
    <p:cSldViewPr snapToGrid="0">
      <p:cViewPr varScale="1">
        <p:scale>
          <a:sx n="114" d="100"/>
          <a:sy n="114" d="100"/>
        </p:scale>
        <p:origin x="3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7C01F32B-E49A-4B5E-8242-5ADD1BBB100E}" type="datetimeFigureOut">
              <a:rPr lang="en-US" smtClean="0"/>
              <a:t>4/13/2022</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A0964EEA-BE24-418B-9A5C-FE28E984F38E}" type="slidenum">
              <a:rPr lang="en-US" smtClean="0"/>
              <a:t>‹#›</a:t>
            </a:fld>
            <a:endParaRPr lang="en-US"/>
          </a:p>
        </p:txBody>
      </p:sp>
    </p:spTree>
    <p:extLst>
      <p:ext uri="{BB962C8B-B14F-4D97-AF65-F5344CB8AC3E}">
        <p14:creationId xmlns:p14="http://schemas.microsoft.com/office/powerpoint/2010/main" val="926566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1</a:t>
            </a:fld>
            <a:endParaRPr lang="en-US"/>
          </a:p>
        </p:txBody>
      </p:sp>
    </p:spTree>
    <p:extLst>
      <p:ext uri="{BB962C8B-B14F-4D97-AF65-F5344CB8AC3E}">
        <p14:creationId xmlns:p14="http://schemas.microsoft.com/office/powerpoint/2010/main" val="116920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10</a:t>
            </a:fld>
            <a:endParaRPr lang="en-US" dirty="0"/>
          </a:p>
        </p:txBody>
      </p:sp>
    </p:spTree>
    <p:extLst>
      <p:ext uri="{BB962C8B-B14F-4D97-AF65-F5344CB8AC3E}">
        <p14:creationId xmlns:p14="http://schemas.microsoft.com/office/powerpoint/2010/main" val="122790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12</a:t>
            </a:fld>
            <a:endParaRPr lang="en-US" dirty="0"/>
          </a:p>
        </p:txBody>
      </p:sp>
    </p:spTree>
    <p:extLst>
      <p:ext uri="{BB962C8B-B14F-4D97-AF65-F5344CB8AC3E}">
        <p14:creationId xmlns:p14="http://schemas.microsoft.com/office/powerpoint/2010/main" val="371696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3:notes"/>
          <p:cNvSpPr txBox="1">
            <a:spLocks noGrp="1"/>
          </p:cNvSpPr>
          <p:nvPr>
            <p:ph type="body" idx="1"/>
          </p:nvPr>
        </p:nvSpPr>
        <p:spPr>
          <a:xfrm>
            <a:off x="701041" y="4473892"/>
            <a:ext cx="5608320" cy="3660458"/>
          </a:xfrm>
          <a:prstGeom prst="rect">
            <a:avLst/>
          </a:prstGeom>
          <a:noFill/>
          <a:ln>
            <a:noFill/>
          </a:ln>
        </p:spPr>
        <p:txBody>
          <a:bodyPr spcFirstLastPara="1" wrap="square" lIns="93113" tIns="46556" rIns="93113" bIns="46556" anchor="t" anchorCtr="0">
            <a:noAutofit/>
          </a:bodyPr>
          <a:lstStyle/>
          <a:p>
            <a:pPr marL="0" indent="0">
              <a:lnSpc>
                <a:spcPct val="120000"/>
              </a:lnSpc>
              <a:spcBef>
                <a:spcPts val="0"/>
              </a:spcBef>
              <a:buFont typeface="Arial" panose="020B0604020202020204" pitchFamily="34" charset="0"/>
              <a:buNone/>
            </a:pPr>
            <a:r>
              <a:rPr lang="en-US" dirty="0"/>
              <a:t>Some photos from the air of the construction</a:t>
            </a:r>
          </a:p>
          <a:p>
            <a:pPr marL="0" indent="0">
              <a:lnSpc>
                <a:spcPct val="120000"/>
              </a:lnSpc>
              <a:spcBef>
                <a:spcPts val="0"/>
              </a:spcBef>
            </a:pPr>
            <a:endParaRPr dirty="0"/>
          </a:p>
          <a:p>
            <a:pPr marL="226010" indent="-152561">
              <a:lnSpc>
                <a:spcPct val="120000"/>
              </a:lnSpc>
              <a:spcBef>
                <a:spcPts val="347"/>
              </a:spcBef>
              <a:buClr>
                <a:schemeClr val="dk1"/>
              </a:buClr>
              <a:buSzPts val="1200"/>
            </a:pPr>
            <a:endParaRPr dirty="0"/>
          </a:p>
        </p:txBody>
      </p:sp>
      <p:sp>
        <p:nvSpPr>
          <p:cNvPr id="379" name="Google Shape;379;p13:notes"/>
          <p:cNvSpPr txBox="1">
            <a:spLocks noGrp="1"/>
          </p:cNvSpPr>
          <p:nvPr>
            <p:ph type="sldNum" idx="12"/>
          </p:nvPr>
        </p:nvSpPr>
        <p:spPr>
          <a:xfrm>
            <a:off x="3970938" y="8829968"/>
            <a:ext cx="3037840" cy="466433"/>
          </a:xfrm>
          <a:prstGeom prst="rect">
            <a:avLst/>
          </a:prstGeom>
          <a:noFill/>
          <a:ln>
            <a:noFill/>
          </a:ln>
        </p:spPr>
        <p:txBody>
          <a:bodyPr spcFirstLastPara="1" wrap="square" lIns="93113" tIns="46556" rIns="93113" bIns="46556" anchor="b" anchorCtr="0">
            <a:noAutofit/>
          </a:bodyPr>
          <a:lstStyle/>
          <a:p>
            <a:pPr marL="0" marR="0" lvl="0" indent="0" algn="r" defTabSz="4572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Pts val="1400"/>
                <a:buFontTx/>
                <a:buNone/>
                <a:tabLst/>
                <a:defRPr/>
              </a:pPr>
              <a:t>14</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78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ts val="1200"/>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880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ts val="1200"/>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7610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17</a:t>
            </a:fld>
            <a:endParaRPr lang="en-US" dirty="0"/>
          </a:p>
        </p:txBody>
      </p:sp>
    </p:spTree>
    <p:extLst>
      <p:ext uri="{BB962C8B-B14F-4D97-AF65-F5344CB8AC3E}">
        <p14:creationId xmlns:p14="http://schemas.microsoft.com/office/powerpoint/2010/main" val="1239316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18</a:t>
            </a:fld>
            <a:endParaRPr lang="en-US" dirty="0"/>
          </a:p>
        </p:txBody>
      </p:sp>
    </p:spTree>
    <p:extLst>
      <p:ext uri="{BB962C8B-B14F-4D97-AF65-F5344CB8AC3E}">
        <p14:creationId xmlns:p14="http://schemas.microsoft.com/office/powerpoint/2010/main" val="165332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2</a:t>
            </a:fld>
            <a:endParaRPr lang="en-US"/>
          </a:p>
        </p:txBody>
      </p:sp>
    </p:spTree>
    <p:extLst>
      <p:ext uri="{BB962C8B-B14F-4D97-AF65-F5344CB8AC3E}">
        <p14:creationId xmlns:p14="http://schemas.microsoft.com/office/powerpoint/2010/main" val="6279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3</a:t>
            </a:fld>
            <a:endParaRPr lang="en-US" dirty="0"/>
          </a:p>
        </p:txBody>
      </p:sp>
    </p:spTree>
    <p:extLst>
      <p:ext uri="{BB962C8B-B14F-4D97-AF65-F5344CB8AC3E}">
        <p14:creationId xmlns:p14="http://schemas.microsoft.com/office/powerpoint/2010/main" val="4167212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4</a:t>
            </a:fld>
            <a:endParaRPr lang="en-US"/>
          </a:p>
        </p:txBody>
      </p:sp>
    </p:spTree>
    <p:extLst>
      <p:ext uri="{BB962C8B-B14F-4D97-AF65-F5344CB8AC3E}">
        <p14:creationId xmlns:p14="http://schemas.microsoft.com/office/powerpoint/2010/main" val="434861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5</a:t>
            </a:fld>
            <a:endParaRPr lang="en-US"/>
          </a:p>
        </p:txBody>
      </p:sp>
    </p:spTree>
    <p:extLst>
      <p:ext uri="{BB962C8B-B14F-4D97-AF65-F5344CB8AC3E}">
        <p14:creationId xmlns:p14="http://schemas.microsoft.com/office/powerpoint/2010/main" val="1354953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64EEA-BE24-418B-9A5C-FE28E984F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4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7</a:t>
            </a:fld>
            <a:endParaRPr lang="en-US"/>
          </a:p>
        </p:txBody>
      </p:sp>
    </p:spTree>
    <p:extLst>
      <p:ext uri="{BB962C8B-B14F-4D97-AF65-F5344CB8AC3E}">
        <p14:creationId xmlns:p14="http://schemas.microsoft.com/office/powerpoint/2010/main" val="2162654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8</a:t>
            </a:fld>
            <a:endParaRPr lang="en-US"/>
          </a:p>
        </p:txBody>
      </p:sp>
    </p:spTree>
    <p:extLst>
      <p:ext uri="{BB962C8B-B14F-4D97-AF65-F5344CB8AC3E}">
        <p14:creationId xmlns:p14="http://schemas.microsoft.com/office/powerpoint/2010/main" val="270664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9</a:t>
            </a:fld>
            <a:endParaRPr lang="en-US"/>
          </a:p>
        </p:txBody>
      </p:sp>
    </p:spTree>
    <p:extLst>
      <p:ext uri="{BB962C8B-B14F-4D97-AF65-F5344CB8AC3E}">
        <p14:creationId xmlns:p14="http://schemas.microsoft.com/office/powerpoint/2010/main" val="304786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oleObject" Target="../embeddings/oleObject6.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8D50-34E9-411F-9363-EC9BBB44A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AEF74D-600C-4DD9-BAD5-0E4F2C5346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30C256-6EC7-4813-ACC1-08D12790117A}"/>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5" name="Footer Placeholder 4">
            <a:extLst>
              <a:ext uri="{FF2B5EF4-FFF2-40B4-BE49-F238E27FC236}">
                <a16:creationId xmlns:a16="http://schemas.microsoft.com/office/drawing/2014/main" id="{259D0F8B-769D-4EBB-880C-C5A0D489D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7223C-ABB6-47CF-A9A2-2F6766566824}"/>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58573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08878-F5DF-463C-AD53-596DF46263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D4A03-C805-4E28-8B12-5A6E27913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8B4D2-3A2E-4600-9FC0-52EE57BB62E6}"/>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5" name="Footer Placeholder 4">
            <a:extLst>
              <a:ext uri="{FF2B5EF4-FFF2-40B4-BE49-F238E27FC236}">
                <a16:creationId xmlns:a16="http://schemas.microsoft.com/office/drawing/2014/main" id="{29541DA6-AACB-4AB2-82D9-25220929A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3B8B2-0841-49B1-861D-1EE947CC495C}"/>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549058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D2D0CC-80A0-4AAD-880E-A96509AA5F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58EC2C-80C3-417D-85C8-FEE8C3EC59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8472CD-2074-4222-8D77-8103BA5037CA}"/>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5" name="Footer Placeholder 4">
            <a:extLst>
              <a:ext uri="{FF2B5EF4-FFF2-40B4-BE49-F238E27FC236}">
                <a16:creationId xmlns:a16="http://schemas.microsoft.com/office/drawing/2014/main" id="{E8DD1524-4F95-40D0-BB28-41D3AE01B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C93E2-E03A-4571-B6A2-06809F42D863}"/>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86150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44396" y="5555833"/>
            <a:ext cx="10711939" cy="1002197"/>
          </a:xfrm>
        </p:spPr>
        <p:txBody>
          <a:bodyPr anchor="t">
            <a:noAutofit/>
          </a:bodyPr>
          <a:lstStyle>
            <a:lvl1pPr marL="0" indent="0">
              <a:lnSpc>
                <a:spcPct val="88000"/>
              </a:lnSpc>
              <a:spcBef>
                <a:spcPts val="0"/>
              </a:spcBef>
              <a:buNone/>
              <a:defRPr sz="2800" b="1" baseline="0">
                <a:solidFill>
                  <a:schemeClr val="accent4"/>
                </a:solidFill>
              </a:defRPr>
            </a:lvl1pPr>
            <a:lvl2pPr marL="0" indent="0">
              <a:lnSpc>
                <a:spcPct val="88000"/>
              </a:lnSpc>
              <a:spcBef>
                <a:spcPts val="0"/>
              </a:spcBef>
              <a:buNone/>
              <a:defRPr sz="2800" baseline="0">
                <a:solidFill>
                  <a:schemeClr val="accent4"/>
                </a:solidFill>
              </a:defRPr>
            </a:lvl2pPr>
            <a:lvl3pPr marL="0" indent="0">
              <a:lnSpc>
                <a:spcPct val="88000"/>
              </a:lnSpc>
              <a:spcBef>
                <a:spcPts val="0"/>
              </a:spcBef>
              <a:buNone/>
              <a:defRPr sz="1800" baseline="0">
                <a:solidFill>
                  <a:schemeClr val="accent4"/>
                </a:solidFill>
              </a:defRPr>
            </a:lvl3pPr>
            <a:lvl4pPr marL="509613" indent="0">
              <a:buNone/>
              <a:defRPr/>
            </a:lvl4pPr>
            <a:lvl5pPr marL="690598" indent="0">
              <a:buNone/>
              <a:defRPr/>
            </a:lvl5pPr>
          </a:lstStyle>
          <a:p>
            <a:pPr lvl="0"/>
            <a:r>
              <a:rPr lang="en-US" dirty="0"/>
              <a:t>Title</a:t>
            </a:r>
          </a:p>
          <a:p>
            <a:pPr lvl="1"/>
            <a:r>
              <a:rPr lang="en-US" dirty="0"/>
              <a:t>Subtitle</a:t>
            </a:r>
          </a:p>
          <a:p>
            <a:pPr lvl="2"/>
            <a:r>
              <a:rPr lang="en-US" dirty="0"/>
              <a:t>Month DD, YYYY</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45"/>
            <a:ext cx="12192000" cy="6099048"/>
          </a:xfrm>
          <a:prstGeom prst="rect">
            <a:avLst/>
          </a:prstGeom>
        </p:spPr>
      </p:pic>
    </p:spTree>
    <p:extLst>
      <p:ext uri="{BB962C8B-B14F-4D97-AF65-F5344CB8AC3E}">
        <p14:creationId xmlns:p14="http://schemas.microsoft.com/office/powerpoint/2010/main" val="28461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spid="_x0000_s2077"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22" y="1590"/>
                        <a:ext cx="2116" cy="1587"/>
                      </a:xfrm>
                      <a:prstGeom prst="rect">
                        <a:avLst/>
                      </a:prstGeom>
                    </p:spPr>
                  </p:pic>
                </p:oleObj>
              </mc:Fallback>
            </mc:AlternateContent>
          </a:graphicData>
        </a:graphic>
      </p:graphicFrame>
      <p:sp>
        <p:nvSpPr>
          <p:cNvPr id="7"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Proprietary &amp; Confidential</a:t>
            </a:r>
          </a:p>
        </p:txBody>
      </p:sp>
      <p:sp>
        <p:nvSpPr>
          <p:cNvPr id="9"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Page </a:t>
            </a:r>
            <a:fld id="{50C6FCF5-5946-4146-A67F-21AD3F2F73BB}" type="slidenum">
              <a:rPr lang="en-US" sz="1050" smtClean="0">
                <a:solidFill>
                  <a:schemeClr val="accent4"/>
                </a:solidFill>
              </a:rPr>
              <a:pPr algn="l"/>
              <a:t>‹#›</a:t>
            </a:fld>
            <a:endParaRPr lang="en-US" sz="1050" dirty="0">
              <a:solidFill>
                <a:schemeClr val="accent4"/>
              </a:solidFill>
            </a:endParaRPr>
          </a:p>
        </p:txBody>
      </p:sp>
      <p:sp>
        <p:nvSpPr>
          <p:cNvPr id="11" name="Text Placeholder 2"/>
          <p:cNvSpPr>
            <a:spLocks noGrp="1"/>
          </p:cNvSpPr>
          <p:nvPr userDrawn="1">
            <p:ph idx="1"/>
          </p:nvPr>
        </p:nvSpPr>
        <p:spPr>
          <a:xfrm>
            <a:off x="467789" y="1183343"/>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pic>
        <p:nvPicPr>
          <p:cNvPr id="2" name="Picture 1"/>
          <p:cNvPicPr>
            <a:picLocks/>
          </p:cNvPicPr>
          <p:nvPr userDrawn="1"/>
        </p:nvPicPr>
        <p:blipFill>
          <a:blip r:embed="rId6"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Tree>
    <p:extLst>
      <p:ext uri="{BB962C8B-B14F-4D97-AF65-F5344CB8AC3E}">
        <p14:creationId xmlns:p14="http://schemas.microsoft.com/office/powerpoint/2010/main" val="2936630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Proprietary &amp; Confidential</a:t>
            </a:r>
          </a:p>
        </p:txBody>
      </p:sp>
      <p:sp>
        <p:nvSpPr>
          <p:cNvPr id="15"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Page </a:t>
            </a:r>
            <a:fld id="{50C6FCF5-5946-4146-A67F-21AD3F2F73BB}" type="slidenum">
              <a:rPr lang="en-US" sz="1050" smtClean="0">
                <a:solidFill>
                  <a:schemeClr val="accent4"/>
                </a:solidFill>
              </a:rPr>
              <a:pPr algn="l"/>
              <a:t>‹#›</a:t>
            </a:fld>
            <a:endParaRPr lang="en-US" sz="1050" dirty="0">
              <a:solidFill>
                <a:schemeClr val="accent4"/>
              </a:solidFill>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4"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idx="10"/>
          </p:nvPr>
        </p:nvSpPr>
        <p:spPr>
          <a:xfrm>
            <a:off x="6391901"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337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spid="_x0000_s310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22" y="1590"/>
                        <a:ext cx="2116" cy="1587"/>
                      </a:xfrm>
                      <a:prstGeom prst="rect">
                        <a:avLst/>
                      </a:prstGeom>
                    </p:spPr>
                  </p:pic>
                </p:oleObj>
              </mc:Fallback>
            </mc:AlternateContent>
          </a:graphicData>
        </a:graphic>
      </p:graphicFrame>
      <p:pic>
        <p:nvPicPr>
          <p:cNvPr id="8" name="Picture 7"/>
          <p:cNvPicPr>
            <a:picLocks/>
          </p:cNvPicPr>
          <p:nvPr userDrawn="1"/>
        </p:nvPicPr>
        <p:blipFill>
          <a:blip r:embed="rId6"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Proprietary &amp; Confidential</a:t>
            </a:r>
          </a:p>
        </p:txBody>
      </p:sp>
      <p:sp>
        <p:nvSpPr>
          <p:cNvPr id="17"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Page </a:t>
            </a:r>
            <a:fld id="{50C6FCF5-5946-4146-A67F-21AD3F2F73BB}" type="slidenum">
              <a:rPr lang="en-US" sz="1050" smtClean="0">
                <a:solidFill>
                  <a:schemeClr val="accent4"/>
                </a:solidFill>
              </a:rPr>
              <a:pPr algn="l"/>
              <a:t>‹#›</a:t>
            </a:fld>
            <a:endParaRPr lang="en-US" sz="1050" dirty="0">
              <a:solidFill>
                <a:schemeClr val="accent4"/>
              </a:solidFill>
            </a:endParaRPr>
          </a:p>
        </p:txBody>
      </p:sp>
      <p:pic>
        <p:nvPicPr>
          <p:cNvPr id="18" name="Picture 17"/>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1880414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3" name="SectionTitle"/>
          <p:cNvSpPr>
            <a:spLocks noGrp="1"/>
          </p:cNvSpPr>
          <p:nvPr>
            <p:ph type="body" sz="quarter" idx="11"/>
          </p:nvPr>
        </p:nvSpPr>
        <p:spPr>
          <a:xfrm>
            <a:off x="4114048" y="2934392"/>
            <a:ext cx="7602464" cy="914400"/>
          </a:xfrm>
        </p:spPr>
        <p:txBody>
          <a:bodyPr>
            <a:noAutofit/>
          </a:bodyPr>
          <a:lstStyle>
            <a:lvl1pPr marL="0" indent="0">
              <a:spcBef>
                <a:spcPts val="0"/>
              </a:spcBef>
              <a:buNone/>
              <a:defRPr sz="2800" b="1">
                <a:solidFill>
                  <a:schemeClr val="accent1"/>
                </a:solidFill>
              </a:defRPr>
            </a:lvl1pPr>
            <a:lvl2pPr marL="0" indent="0">
              <a:spcBef>
                <a:spcPts val="0"/>
              </a:spcBef>
              <a:buNone/>
              <a:defRPr sz="1800" baseline="0">
                <a:solidFill>
                  <a:schemeClr val="accent1"/>
                </a:solidFill>
              </a:defRPr>
            </a:lvl2pPr>
          </a:lstStyle>
          <a:p>
            <a:pPr lvl="0"/>
            <a:r>
              <a:rPr lang="en-US"/>
              <a:t>Click to edit Master text styles</a:t>
            </a:r>
          </a:p>
          <a:p>
            <a:pPr lvl="1"/>
            <a:r>
              <a:rPr lang="en-US"/>
              <a:t>Second level</a:t>
            </a:r>
          </a:p>
        </p:txBody>
      </p:sp>
      <p:sp>
        <p:nvSpPr>
          <p:cNvPr id="4" name="SectionNumber"/>
          <p:cNvSpPr>
            <a:spLocks noGrp="1"/>
          </p:cNvSpPr>
          <p:nvPr>
            <p:ph type="body" sz="quarter" idx="12" hasCustomPrompt="1"/>
          </p:nvPr>
        </p:nvSpPr>
        <p:spPr>
          <a:xfrm>
            <a:off x="463301" y="2934392"/>
            <a:ext cx="3229572" cy="914400"/>
          </a:xfrm>
        </p:spPr>
        <p:txBody>
          <a:bodyPr>
            <a:noAutofit/>
          </a:bodyPr>
          <a:lstStyle>
            <a:lvl1pPr marL="0" indent="0" algn="r">
              <a:buNone/>
              <a:defRPr sz="2800" b="1">
                <a:solidFill>
                  <a:schemeClr val="accent4"/>
                </a:solidFill>
              </a:defRPr>
            </a:lvl1pPr>
          </a:lstStyle>
          <a:p>
            <a:pPr lvl="0"/>
            <a:r>
              <a:rPr lang="en-US" dirty="0"/>
              <a:t>Section #</a:t>
            </a:r>
          </a:p>
        </p:txBody>
      </p:sp>
      <p:cxnSp>
        <p:nvCxnSpPr>
          <p:cNvPr id="5" name="Straight Connector 4"/>
          <p:cNvCxnSpPr/>
          <p:nvPr userDrawn="1"/>
        </p:nvCxnSpPr>
        <p:spPr bwMode="auto">
          <a:xfrm>
            <a:off x="3903457" y="2859581"/>
            <a:ext cx="0" cy="1064029"/>
          </a:xfrm>
          <a:prstGeom prst="line">
            <a:avLst/>
          </a:prstGeom>
          <a:noFill/>
          <a:ln w="95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userDrawn="1"/>
        </p:nvCxnSpPr>
        <p:spPr bwMode="auto">
          <a:xfrm>
            <a:off x="3903457" y="2859581"/>
            <a:ext cx="0" cy="10640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70274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sp>
        <p:nvSpPr>
          <p:cNvPr id="9"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sp>
        <p:nvSpPr>
          <p:cNvPr id="10" name="Title Placeholder 1"/>
          <p:cNvSpPr>
            <a:spLocks noGrp="1"/>
          </p:cNvSpPr>
          <p:nvPr>
            <p:ph type="title"/>
          </p:nvPr>
        </p:nvSpPr>
        <p:spPr>
          <a:xfrm>
            <a:off x="467784" y="402336"/>
            <a:ext cx="11248728" cy="923544"/>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9" y="1568453"/>
            <a:ext cx="11248729" cy="4729163"/>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6715"/>
            <a:ext cx="1972044" cy="24439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Tree>
    <p:extLst>
      <p:ext uri="{BB962C8B-B14F-4D97-AF65-F5344CB8AC3E}">
        <p14:creationId xmlns:p14="http://schemas.microsoft.com/office/powerpoint/2010/main" val="186784493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spid="_x0000_s412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22" y="1590"/>
                        <a:ext cx="2116" cy="1587"/>
                      </a:xfrm>
                      <a:prstGeom prst="rect">
                        <a:avLst/>
                      </a:prstGeom>
                    </p:spPr>
                  </p:pic>
                </p:oleObj>
              </mc:Fallback>
            </mc:AlternateContent>
          </a:graphicData>
        </a:graphic>
      </p:graphicFrame>
      <p:sp>
        <p:nvSpPr>
          <p:cNvPr id="2" name="Title 1"/>
          <p:cNvSpPr>
            <a:spLocks noGrp="1"/>
          </p:cNvSpPr>
          <p:nvPr>
            <p:ph type="title"/>
          </p:nvPr>
        </p:nvSpPr>
        <p:spPr>
          <a:xfrm>
            <a:off x="463296" y="402336"/>
            <a:ext cx="11253216" cy="923544"/>
          </a:xfrm>
        </p:spPr>
        <p:txBody>
          <a:bodyPr lIns="0" tIns="0" rIns="0" bIns="0" anchor="t">
            <a:noAutofit/>
          </a:bodyPr>
          <a:lstStyle>
            <a:lvl1pPr algn="l">
              <a:defRPr sz="24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p:cNvSpPr txBox="1">
            <a:spLocks/>
          </p:cNvSpPr>
          <p:nvPr userDrawn="1"/>
        </p:nvSpPr>
        <p:spPr>
          <a:xfrm>
            <a:off x="467789" y="6408982"/>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2" name="Picture 11"/>
          <p:cNvPicPr>
            <a:picLocks/>
          </p:cNvPicPr>
          <p:nvPr userDrawn="1"/>
        </p:nvPicPr>
        <p:blipFill>
          <a:blip r:embed="rId7"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Tree>
    <p:extLst>
      <p:ext uri="{BB962C8B-B14F-4D97-AF65-F5344CB8AC3E}">
        <p14:creationId xmlns:p14="http://schemas.microsoft.com/office/powerpoint/2010/main" val="2671516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3296"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2" name="Text Placeholder 19"/>
          <p:cNvSpPr>
            <a:spLocks noGrp="1"/>
          </p:cNvSpPr>
          <p:nvPr>
            <p:ph type="body" sz="quarter" idx="16" hasCustomPrompt="1"/>
          </p:nvPr>
        </p:nvSpPr>
        <p:spPr>
          <a:xfrm>
            <a:off x="6859864"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63296"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1"/>
          </p:nvPr>
        </p:nvSpPr>
        <p:spPr>
          <a:xfrm>
            <a:off x="6857747"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928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D78C-D691-4090-B941-15FA89EC4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E2F9B1-F3BB-4390-866A-E62E4C56A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149F6-B03B-437A-BD72-6D2014B1F17F}"/>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5" name="Footer Placeholder 4">
            <a:extLst>
              <a:ext uri="{FF2B5EF4-FFF2-40B4-BE49-F238E27FC236}">
                <a16:creationId xmlns:a16="http://schemas.microsoft.com/office/drawing/2014/main" id="{4B15EC98-B3D6-42D2-850D-DF55C7760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C05F8-18F3-4639-AF8C-B7FAD7A8D4B1}"/>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2325852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8239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9"/>
          <p:cNvSpPr>
            <a:spLocks noGrp="1"/>
          </p:cNvSpPr>
          <p:nvPr>
            <p:ph type="body" sz="quarter" idx="28" hasCustomPrompt="1"/>
          </p:nvPr>
        </p:nvSpPr>
        <p:spPr>
          <a:xfrm>
            <a:off x="463301"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7" name="Text Placeholder 19"/>
          <p:cNvSpPr>
            <a:spLocks noGrp="1"/>
          </p:cNvSpPr>
          <p:nvPr>
            <p:ph type="body" sz="quarter" idx="29" hasCustomPrompt="1"/>
          </p:nvPr>
        </p:nvSpPr>
        <p:spPr>
          <a:xfrm>
            <a:off x="4498418"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8" name="Text Placeholder 19"/>
          <p:cNvSpPr>
            <a:spLocks noGrp="1"/>
          </p:cNvSpPr>
          <p:nvPr>
            <p:ph type="body" sz="quarter" idx="30" hasCustomPrompt="1"/>
          </p:nvPr>
        </p:nvSpPr>
        <p:spPr>
          <a:xfrm>
            <a:off x="8533535"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462520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s 1/3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578098"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461186"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463302"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582334"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4255987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2/3 spli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63301"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8508055"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8508055"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63301"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1317119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1"/>
          </p:nvPr>
        </p:nvSpPr>
        <p:spPr>
          <a:xfrm>
            <a:off x="467790"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3"/>
          </p:nvPr>
        </p:nvSpPr>
        <p:spPr>
          <a:xfrm>
            <a:off x="6858007"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idx="24"/>
          </p:nvPr>
        </p:nvSpPr>
        <p:spPr>
          <a:xfrm>
            <a:off x="467790"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25"/>
          </p:nvPr>
        </p:nvSpPr>
        <p:spPr>
          <a:xfrm>
            <a:off x="6858007"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88820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e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0" name="Content Placeholder 2"/>
          <p:cNvSpPr>
            <a:spLocks noGrp="1"/>
          </p:cNvSpPr>
          <p:nvPr>
            <p:ph idx="25"/>
          </p:nvPr>
        </p:nvSpPr>
        <p:spPr>
          <a:xfrm>
            <a:off x="463302"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9"/>
          <p:cNvSpPr>
            <a:spLocks noGrp="1"/>
          </p:cNvSpPr>
          <p:nvPr>
            <p:ph type="body" sz="quarter" idx="15" hasCustomPrompt="1"/>
          </p:nvPr>
        </p:nvSpPr>
        <p:spPr>
          <a:xfrm>
            <a:off x="463302" y="1568452"/>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16" hasCustomPrompt="1"/>
          </p:nvPr>
        </p:nvSpPr>
        <p:spPr>
          <a:xfrm>
            <a:off x="6861980" y="1568452"/>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18" hasCustomPrompt="1"/>
          </p:nvPr>
        </p:nvSpPr>
        <p:spPr>
          <a:xfrm>
            <a:off x="6864097" y="3919303"/>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Text Placeholder 19"/>
          <p:cNvSpPr>
            <a:spLocks noGrp="1"/>
          </p:cNvSpPr>
          <p:nvPr>
            <p:ph type="body" sz="quarter" idx="20" hasCustomPrompt="1"/>
          </p:nvPr>
        </p:nvSpPr>
        <p:spPr>
          <a:xfrm>
            <a:off x="463302" y="3919303"/>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5" name="Content Placeholder 2"/>
          <p:cNvSpPr>
            <a:spLocks noGrp="1"/>
          </p:cNvSpPr>
          <p:nvPr>
            <p:ph idx="26"/>
          </p:nvPr>
        </p:nvSpPr>
        <p:spPr>
          <a:xfrm>
            <a:off x="6859869"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27"/>
          </p:nvPr>
        </p:nvSpPr>
        <p:spPr>
          <a:xfrm>
            <a:off x="463302"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28"/>
          </p:nvPr>
        </p:nvSpPr>
        <p:spPr>
          <a:xfrm>
            <a:off x="6859869"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41110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15" hasCustomPrompt="1"/>
          </p:nvPr>
        </p:nvSpPr>
        <p:spPr>
          <a:xfrm>
            <a:off x="463296"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16" hasCustomPrompt="1"/>
          </p:nvPr>
        </p:nvSpPr>
        <p:spPr>
          <a:xfrm>
            <a:off x="836159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17" hasCustomPrompt="1"/>
          </p:nvPr>
        </p:nvSpPr>
        <p:spPr>
          <a:xfrm>
            <a:off x="441244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22" hasCustomPrompt="1"/>
          </p:nvPr>
        </p:nvSpPr>
        <p:spPr>
          <a:xfrm>
            <a:off x="836159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24" hasCustomPrompt="1"/>
          </p:nvPr>
        </p:nvSpPr>
        <p:spPr>
          <a:xfrm>
            <a:off x="463296"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26" hasCustomPrompt="1"/>
          </p:nvPr>
        </p:nvSpPr>
        <p:spPr>
          <a:xfrm>
            <a:off x="441244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Content Placeholder 2"/>
          <p:cNvSpPr>
            <a:spLocks noGrp="1"/>
          </p:cNvSpPr>
          <p:nvPr>
            <p:ph idx="27"/>
          </p:nvPr>
        </p:nvSpPr>
        <p:spPr>
          <a:xfrm>
            <a:off x="461180"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33"/>
          </p:nvPr>
        </p:nvSpPr>
        <p:spPr>
          <a:xfrm>
            <a:off x="4412445"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34"/>
          </p:nvPr>
        </p:nvSpPr>
        <p:spPr>
          <a:xfrm>
            <a:off x="8363712"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p:cNvSpPr>
            <a:spLocks noGrp="1"/>
          </p:cNvSpPr>
          <p:nvPr>
            <p:ph idx="35"/>
          </p:nvPr>
        </p:nvSpPr>
        <p:spPr>
          <a:xfrm>
            <a:off x="461180"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36"/>
          </p:nvPr>
        </p:nvSpPr>
        <p:spPr>
          <a:xfrm>
            <a:off x="4412445"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37"/>
          </p:nvPr>
        </p:nvSpPr>
        <p:spPr>
          <a:xfrm>
            <a:off x="8363712"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7928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34" hasCustomPrompt="1"/>
          </p:nvPr>
        </p:nvSpPr>
        <p:spPr>
          <a:xfrm>
            <a:off x="463296"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35" hasCustomPrompt="1"/>
          </p:nvPr>
        </p:nvSpPr>
        <p:spPr>
          <a:xfrm>
            <a:off x="3378179"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36" hasCustomPrompt="1"/>
          </p:nvPr>
        </p:nvSpPr>
        <p:spPr>
          <a:xfrm>
            <a:off x="6293061"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37" hasCustomPrompt="1"/>
          </p:nvPr>
        </p:nvSpPr>
        <p:spPr>
          <a:xfrm>
            <a:off x="9207944"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38" hasCustomPrompt="1"/>
          </p:nvPr>
        </p:nvSpPr>
        <p:spPr>
          <a:xfrm>
            <a:off x="463296"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39" hasCustomPrompt="1"/>
          </p:nvPr>
        </p:nvSpPr>
        <p:spPr>
          <a:xfrm>
            <a:off x="3378179"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40" hasCustomPrompt="1"/>
          </p:nvPr>
        </p:nvSpPr>
        <p:spPr>
          <a:xfrm>
            <a:off x="6293061"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41" hasCustomPrompt="1"/>
          </p:nvPr>
        </p:nvSpPr>
        <p:spPr>
          <a:xfrm>
            <a:off x="9207944"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Content Placeholder 6"/>
          <p:cNvSpPr>
            <a:spLocks noGrp="1"/>
          </p:cNvSpPr>
          <p:nvPr>
            <p:ph sz="quarter" idx="42"/>
          </p:nvPr>
        </p:nvSpPr>
        <p:spPr>
          <a:xfrm>
            <a:off x="463296"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p:cNvSpPr>
            <a:spLocks noGrp="1"/>
          </p:cNvSpPr>
          <p:nvPr>
            <p:ph sz="quarter" idx="56"/>
          </p:nvPr>
        </p:nvSpPr>
        <p:spPr>
          <a:xfrm>
            <a:off x="3378179"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57"/>
          </p:nvPr>
        </p:nvSpPr>
        <p:spPr>
          <a:xfrm>
            <a:off x="6293061"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6"/>
          <p:cNvSpPr>
            <a:spLocks noGrp="1"/>
          </p:cNvSpPr>
          <p:nvPr>
            <p:ph sz="quarter" idx="58"/>
          </p:nvPr>
        </p:nvSpPr>
        <p:spPr>
          <a:xfrm>
            <a:off x="9217152" y="202718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6"/>
          <p:cNvSpPr>
            <a:spLocks noGrp="1"/>
          </p:cNvSpPr>
          <p:nvPr>
            <p:ph sz="quarter" idx="59"/>
          </p:nvPr>
        </p:nvSpPr>
        <p:spPr>
          <a:xfrm>
            <a:off x="463296"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6"/>
          <p:cNvSpPr>
            <a:spLocks noGrp="1"/>
          </p:cNvSpPr>
          <p:nvPr>
            <p:ph sz="quarter" idx="60"/>
          </p:nvPr>
        </p:nvSpPr>
        <p:spPr>
          <a:xfrm>
            <a:off x="3378179"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6"/>
          <p:cNvSpPr>
            <a:spLocks noGrp="1"/>
          </p:cNvSpPr>
          <p:nvPr>
            <p:ph sz="quarter" idx="61"/>
          </p:nvPr>
        </p:nvSpPr>
        <p:spPr>
          <a:xfrm>
            <a:off x="6293061"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6"/>
          <p:cNvSpPr>
            <a:spLocks noGrp="1"/>
          </p:cNvSpPr>
          <p:nvPr>
            <p:ph sz="quarter" idx="62"/>
          </p:nvPr>
        </p:nvSpPr>
        <p:spPr>
          <a:xfrm>
            <a:off x="9217152"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3613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3" name="SectionTitle"/>
          <p:cNvSpPr>
            <a:spLocks noGrp="1"/>
          </p:cNvSpPr>
          <p:nvPr>
            <p:ph type="body" sz="quarter" idx="11"/>
          </p:nvPr>
        </p:nvSpPr>
        <p:spPr>
          <a:xfrm>
            <a:off x="4114048" y="2934392"/>
            <a:ext cx="7602464" cy="914400"/>
          </a:xfrm>
        </p:spPr>
        <p:txBody>
          <a:bodyPr>
            <a:noAutofit/>
          </a:bodyPr>
          <a:lstStyle>
            <a:lvl1pPr marL="0" indent="0">
              <a:spcBef>
                <a:spcPts val="0"/>
              </a:spcBef>
              <a:buNone/>
              <a:defRPr sz="2800" b="1">
                <a:solidFill>
                  <a:schemeClr val="accent1"/>
                </a:solidFill>
              </a:defRPr>
            </a:lvl1pPr>
            <a:lvl2pPr marL="0" indent="0">
              <a:spcBef>
                <a:spcPts val="0"/>
              </a:spcBef>
              <a:buNone/>
              <a:defRPr sz="1800" baseline="0">
                <a:solidFill>
                  <a:schemeClr val="accent1"/>
                </a:solidFill>
              </a:defRPr>
            </a:lvl2pPr>
          </a:lstStyle>
          <a:p>
            <a:pPr lvl="0"/>
            <a:r>
              <a:rPr lang="en-US"/>
              <a:t>Click to edit Master text styles</a:t>
            </a:r>
          </a:p>
          <a:p>
            <a:pPr lvl="1"/>
            <a:r>
              <a:rPr lang="en-US"/>
              <a:t>Second level</a:t>
            </a:r>
          </a:p>
        </p:txBody>
      </p:sp>
      <p:sp>
        <p:nvSpPr>
          <p:cNvPr id="4" name="SectionNumber"/>
          <p:cNvSpPr>
            <a:spLocks noGrp="1"/>
          </p:cNvSpPr>
          <p:nvPr>
            <p:ph type="body" sz="quarter" idx="12" hasCustomPrompt="1"/>
          </p:nvPr>
        </p:nvSpPr>
        <p:spPr>
          <a:xfrm>
            <a:off x="463301" y="2934392"/>
            <a:ext cx="3229572" cy="914400"/>
          </a:xfrm>
        </p:spPr>
        <p:txBody>
          <a:bodyPr>
            <a:noAutofit/>
          </a:bodyPr>
          <a:lstStyle>
            <a:lvl1pPr marL="0" indent="0" algn="r">
              <a:buNone/>
              <a:defRPr sz="2800" b="1">
                <a:solidFill>
                  <a:schemeClr val="accent4"/>
                </a:solidFill>
              </a:defRPr>
            </a:lvl1pPr>
          </a:lstStyle>
          <a:p>
            <a:pPr lvl="0"/>
            <a:r>
              <a:rPr lang="en-US" dirty="0"/>
              <a:t>Section #</a:t>
            </a:r>
          </a:p>
        </p:txBody>
      </p:sp>
      <p:cxnSp>
        <p:nvCxnSpPr>
          <p:cNvPr id="5" name="Straight Connector 4"/>
          <p:cNvCxnSpPr/>
          <p:nvPr userDrawn="1"/>
        </p:nvCxnSpPr>
        <p:spPr bwMode="auto">
          <a:xfrm>
            <a:off x="3903457" y="2859581"/>
            <a:ext cx="0" cy="1064029"/>
          </a:xfrm>
          <a:prstGeom prst="line">
            <a:avLst/>
          </a:prstGeom>
          <a:noFill/>
          <a:ln w="95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userDrawn="1"/>
        </p:nvCxnSpPr>
        <p:spPr bwMode="auto">
          <a:xfrm>
            <a:off x="3903457" y="2859581"/>
            <a:ext cx="0" cy="10640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24033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67784" y="402336"/>
            <a:ext cx="11248728" cy="923544"/>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9" y="1568453"/>
            <a:ext cx="11248729" cy="4729163"/>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6715"/>
            <a:ext cx="1972044" cy="24439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41131408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8235-3350-485B-AAE8-559F8AD6E1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D1F46-7DD2-4EAB-B379-7FE210B778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1514A-9BE2-4726-B595-70F0E4E8C745}"/>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5" name="Footer Placeholder 4">
            <a:extLst>
              <a:ext uri="{FF2B5EF4-FFF2-40B4-BE49-F238E27FC236}">
                <a16:creationId xmlns:a16="http://schemas.microsoft.com/office/drawing/2014/main" id="{F71DD7B8-C5BB-48E1-A6B7-E3C4360E5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7D86-35F6-4EDB-8F9E-C3070FAE7DA7}"/>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4024357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lIns="0" tIns="0" rIns="0" bIns="0" anchor="t">
            <a:noAutofit/>
          </a:bodyPr>
          <a:lstStyle>
            <a:lvl1pPr algn="l">
              <a:defRPr sz="2400" b="1">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2" name="Picture 11"/>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5"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667544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3297"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2" name="Text Placeholder 19"/>
          <p:cNvSpPr>
            <a:spLocks noGrp="1"/>
          </p:cNvSpPr>
          <p:nvPr>
            <p:ph type="body" sz="quarter" idx="16" hasCustomPrompt="1"/>
          </p:nvPr>
        </p:nvSpPr>
        <p:spPr>
          <a:xfrm>
            <a:off x="6859864"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61180"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1"/>
          </p:nvPr>
        </p:nvSpPr>
        <p:spPr>
          <a:xfrm>
            <a:off x="6857747"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585843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2140815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9"/>
          <p:cNvSpPr>
            <a:spLocks noGrp="1"/>
          </p:cNvSpPr>
          <p:nvPr>
            <p:ph type="body" sz="quarter" idx="28" hasCustomPrompt="1"/>
          </p:nvPr>
        </p:nvSpPr>
        <p:spPr>
          <a:xfrm>
            <a:off x="463301"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7" name="Text Placeholder 19"/>
          <p:cNvSpPr>
            <a:spLocks noGrp="1"/>
          </p:cNvSpPr>
          <p:nvPr>
            <p:ph type="body" sz="quarter" idx="29" hasCustomPrompt="1"/>
          </p:nvPr>
        </p:nvSpPr>
        <p:spPr>
          <a:xfrm>
            <a:off x="4498418"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8" name="Text Placeholder 19"/>
          <p:cNvSpPr>
            <a:spLocks noGrp="1"/>
          </p:cNvSpPr>
          <p:nvPr>
            <p:ph type="body" sz="quarter" idx="30" hasCustomPrompt="1"/>
          </p:nvPr>
        </p:nvSpPr>
        <p:spPr>
          <a:xfrm>
            <a:off x="8533535"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4"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5377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2 columns 1/3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578098"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461186"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463302"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582334"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0"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400804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 columns 2/3 spli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63301"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8508055"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8508055"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63301"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0"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2691607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1"/>
          </p:nvPr>
        </p:nvSpPr>
        <p:spPr>
          <a:xfrm>
            <a:off x="467790"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3"/>
          </p:nvPr>
        </p:nvSpPr>
        <p:spPr>
          <a:xfrm>
            <a:off x="6858007"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idx="24"/>
          </p:nvPr>
        </p:nvSpPr>
        <p:spPr>
          <a:xfrm>
            <a:off x="467790"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25"/>
          </p:nvPr>
        </p:nvSpPr>
        <p:spPr>
          <a:xfrm>
            <a:off x="6858007"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029200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4 boxe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0" name="Content Placeholder 2"/>
          <p:cNvSpPr>
            <a:spLocks noGrp="1"/>
          </p:cNvSpPr>
          <p:nvPr>
            <p:ph idx="25"/>
          </p:nvPr>
        </p:nvSpPr>
        <p:spPr>
          <a:xfrm>
            <a:off x="463302"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9"/>
          <p:cNvSpPr>
            <a:spLocks noGrp="1"/>
          </p:cNvSpPr>
          <p:nvPr>
            <p:ph type="body" sz="quarter" idx="15" hasCustomPrompt="1"/>
          </p:nvPr>
        </p:nvSpPr>
        <p:spPr>
          <a:xfrm>
            <a:off x="463302" y="1568452"/>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16" hasCustomPrompt="1"/>
          </p:nvPr>
        </p:nvSpPr>
        <p:spPr>
          <a:xfrm>
            <a:off x="6861980" y="1568452"/>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18" hasCustomPrompt="1"/>
          </p:nvPr>
        </p:nvSpPr>
        <p:spPr>
          <a:xfrm>
            <a:off x="6864097" y="3919303"/>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Text Placeholder 19"/>
          <p:cNvSpPr>
            <a:spLocks noGrp="1"/>
          </p:cNvSpPr>
          <p:nvPr>
            <p:ph type="body" sz="quarter" idx="20" hasCustomPrompt="1"/>
          </p:nvPr>
        </p:nvSpPr>
        <p:spPr>
          <a:xfrm>
            <a:off x="463302" y="3919303"/>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5" name="Content Placeholder 2"/>
          <p:cNvSpPr>
            <a:spLocks noGrp="1"/>
          </p:cNvSpPr>
          <p:nvPr>
            <p:ph idx="26"/>
          </p:nvPr>
        </p:nvSpPr>
        <p:spPr>
          <a:xfrm>
            <a:off x="6859869"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27"/>
          </p:nvPr>
        </p:nvSpPr>
        <p:spPr>
          <a:xfrm>
            <a:off x="463302"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28"/>
          </p:nvPr>
        </p:nvSpPr>
        <p:spPr>
          <a:xfrm>
            <a:off x="6859869"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1107349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6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15" hasCustomPrompt="1"/>
          </p:nvPr>
        </p:nvSpPr>
        <p:spPr>
          <a:xfrm>
            <a:off x="463296"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16" hasCustomPrompt="1"/>
          </p:nvPr>
        </p:nvSpPr>
        <p:spPr>
          <a:xfrm>
            <a:off x="836159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17" hasCustomPrompt="1"/>
          </p:nvPr>
        </p:nvSpPr>
        <p:spPr>
          <a:xfrm>
            <a:off x="441244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22" hasCustomPrompt="1"/>
          </p:nvPr>
        </p:nvSpPr>
        <p:spPr>
          <a:xfrm>
            <a:off x="836159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24" hasCustomPrompt="1"/>
          </p:nvPr>
        </p:nvSpPr>
        <p:spPr>
          <a:xfrm>
            <a:off x="463296"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26" hasCustomPrompt="1"/>
          </p:nvPr>
        </p:nvSpPr>
        <p:spPr>
          <a:xfrm>
            <a:off x="441244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Content Placeholder 2"/>
          <p:cNvSpPr>
            <a:spLocks noGrp="1"/>
          </p:cNvSpPr>
          <p:nvPr>
            <p:ph idx="27"/>
          </p:nvPr>
        </p:nvSpPr>
        <p:spPr>
          <a:xfrm>
            <a:off x="461180"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33"/>
          </p:nvPr>
        </p:nvSpPr>
        <p:spPr>
          <a:xfrm>
            <a:off x="4412445"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34"/>
          </p:nvPr>
        </p:nvSpPr>
        <p:spPr>
          <a:xfrm>
            <a:off x="8363712"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p:cNvSpPr>
            <a:spLocks noGrp="1"/>
          </p:cNvSpPr>
          <p:nvPr>
            <p:ph idx="35"/>
          </p:nvPr>
        </p:nvSpPr>
        <p:spPr>
          <a:xfrm>
            <a:off x="461180"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36"/>
          </p:nvPr>
        </p:nvSpPr>
        <p:spPr>
          <a:xfrm>
            <a:off x="4412445"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37"/>
          </p:nvPr>
        </p:nvSpPr>
        <p:spPr>
          <a:xfrm>
            <a:off x="8363712"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2495383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8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34" hasCustomPrompt="1"/>
          </p:nvPr>
        </p:nvSpPr>
        <p:spPr>
          <a:xfrm>
            <a:off x="463296"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35" hasCustomPrompt="1"/>
          </p:nvPr>
        </p:nvSpPr>
        <p:spPr>
          <a:xfrm>
            <a:off x="3378179"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36" hasCustomPrompt="1"/>
          </p:nvPr>
        </p:nvSpPr>
        <p:spPr>
          <a:xfrm>
            <a:off x="6293061"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37" hasCustomPrompt="1"/>
          </p:nvPr>
        </p:nvSpPr>
        <p:spPr>
          <a:xfrm>
            <a:off x="9207944"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38" hasCustomPrompt="1"/>
          </p:nvPr>
        </p:nvSpPr>
        <p:spPr>
          <a:xfrm>
            <a:off x="463296"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39" hasCustomPrompt="1"/>
          </p:nvPr>
        </p:nvSpPr>
        <p:spPr>
          <a:xfrm>
            <a:off x="3378179"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40" hasCustomPrompt="1"/>
          </p:nvPr>
        </p:nvSpPr>
        <p:spPr>
          <a:xfrm>
            <a:off x="6293061"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41" hasCustomPrompt="1"/>
          </p:nvPr>
        </p:nvSpPr>
        <p:spPr>
          <a:xfrm>
            <a:off x="9207944"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Content Placeholder 6"/>
          <p:cNvSpPr>
            <a:spLocks noGrp="1"/>
          </p:cNvSpPr>
          <p:nvPr>
            <p:ph sz="quarter" idx="42"/>
          </p:nvPr>
        </p:nvSpPr>
        <p:spPr>
          <a:xfrm>
            <a:off x="463296"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p:cNvSpPr>
            <a:spLocks noGrp="1"/>
          </p:cNvSpPr>
          <p:nvPr>
            <p:ph sz="quarter" idx="56"/>
          </p:nvPr>
        </p:nvSpPr>
        <p:spPr>
          <a:xfrm>
            <a:off x="3378179"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57"/>
          </p:nvPr>
        </p:nvSpPr>
        <p:spPr>
          <a:xfrm>
            <a:off x="6293061"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6"/>
          <p:cNvSpPr>
            <a:spLocks noGrp="1"/>
          </p:cNvSpPr>
          <p:nvPr>
            <p:ph sz="quarter" idx="58"/>
          </p:nvPr>
        </p:nvSpPr>
        <p:spPr>
          <a:xfrm>
            <a:off x="9217152" y="202718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6"/>
          <p:cNvSpPr>
            <a:spLocks noGrp="1"/>
          </p:cNvSpPr>
          <p:nvPr>
            <p:ph sz="quarter" idx="59"/>
          </p:nvPr>
        </p:nvSpPr>
        <p:spPr>
          <a:xfrm>
            <a:off x="463296"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6"/>
          <p:cNvSpPr>
            <a:spLocks noGrp="1"/>
          </p:cNvSpPr>
          <p:nvPr>
            <p:ph sz="quarter" idx="60"/>
          </p:nvPr>
        </p:nvSpPr>
        <p:spPr>
          <a:xfrm>
            <a:off x="3378179"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6"/>
          <p:cNvSpPr>
            <a:spLocks noGrp="1"/>
          </p:cNvSpPr>
          <p:nvPr>
            <p:ph sz="quarter" idx="61"/>
          </p:nvPr>
        </p:nvSpPr>
        <p:spPr>
          <a:xfrm>
            <a:off x="6293061"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6"/>
          <p:cNvSpPr>
            <a:spLocks noGrp="1"/>
          </p:cNvSpPr>
          <p:nvPr>
            <p:ph sz="quarter" idx="62"/>
          </p:nvPr>
        </p:nvSpPr>
        <p:spPr>
          <a:xfrm>
            <a:off x="9217152"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47988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BCAF-BFC1-4C11-88AE-40A2520321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2DF694-F7A8-4B20-8FA0-50DCF1B47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437F8-2E1C-4205-9D19-EF58F9A93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5F703-1BE4-448E-9BB9-19D462A2DB3E}"/>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6" name="Footer Placeholder 5">
            <a:extLst>
              <a:ext uri="{FF2B5EF4-FFF2-40B4-BE49-F238E27FC236}">
                <a16:creationId xmlns:a16="http://schemas.microsoft.com/office/drawing/2014/main" id="{833366FF-EFE6-42C4-A54C-3BC01E932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6E4B70-93D0-4040-B7CE-B5FE214A7E28}"/>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1972172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31042" y="1328630"/>
            <a:ext cx="5729917" cy="4118379"/>
          </a:xfrm>
          <a:prstGeom prst="rect">
            <a:avLst/>
          </a:prstGeom>
        </p:spPr>
      </p:pic>
      <p:pic>
        <p:nvPicPr>
          <p:cNvPr id="4" name="Picture 3"/>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5"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4074257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r>
              <a:rPr lang="en-US" dirty="0">
                <a:solidFill>
                  <a:srgbClr val="000000"/>
                </a:solidFill>
              </a:rPr>
              <a:t>FP&amp;A Commercial</a:t>
            </a: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r>
              <a:rPr lang="en-US" dirty="0">
                <a:solidFill>
                  <a:srgbClr val="000000"/>
                </a:solidFill>
              </a:rPr>
              <a:t>Proprietary and Confidential</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50C6FCF5-5946-4146-A67F-21AD3F2F73B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1416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1 columns with headings w conten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1180" y="2794354"/>
            <a:ext cx="1124102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59063" y="3318230"/>
            <a:ext cx="11241024" cy="2570107"/>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16"/>
          </p:nvPr>
        </p:nvSpPr>
        <p:spPr>
          <a:xfrm>
            <a:off x="459063" y="1568451"/>
            <a:ext cx="11241024" cy="1078992"/>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p:cNvSpPr>
            <a:spLocks noGrp="1"/>
          </p:cNvSpPr>
          <p:nvPr>
            <p:ph idx="10"/>
          </p:nvPr>
        </p:nvSpPr>
        <p:spPr>
          <a:xfrm>
            <a:off x="475493" y="5972139"/>
            <a:ext cx="11248729" cy="320040"/>
          </a:xfrm>
          <a:prstGeom prst="rect">
            <a:avLst/>
          </a:prstGeom>
        </p:spPr>
        <p:txBody>
          <a:bodyPr vert="horz" lIns="0" tIns="0" rIns="0" bIns="0" rtlCol="0" anchor="b" anchorCtr="0">
            <a:noAutofit/>
          </a:bodyPr>
          <a:lstStyle>
            <a:lvl1pPr marL="0" indent="0">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711393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1 columns with headings w conten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1180" y="2794354"/>
            <a:ext cx="5486400"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59063" y="3318227"/>
            <a:ext cx="5486400" cy="2560320"/>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16"/>
          </p:nvPr>
        </p:nvSpPr>
        <p:spPr>
          <a:xfrm>
            <a:off x="459063" y="1568451"/>
            <a:ext cx="11241024" cy="1078992"/>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19"/>
          <p:cNvSpPr>
            <a:spLocks noGrp="1"/>
          </p:cNvSpPr>
          <p:nvPr>
            <p:ph type="body" sz="quarter" idx="17" hasCustomPrompt="1"/>
          </p:nvPr>
        </p:nvSpPr>
        <p:spPr>
          <a:xfrm>
            <a:off x="6223199" y="2794354"/>
            <a:ext cx="5486400"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5" name="Content Placeholder 2"/>
          <p:cNvSpPr>
            <a:spLocks noGrp="1"/>
          </p:cNvSpPr>
          <p:nvPr>
            <p:ph idx="18"/>
          </p:nvPr>
        </p:nvSpPr>
        <p:spPr>
          <a:xfrm>
            <a:off x="6221081" y="3318227"/>
            <a:ext cx="5486400" cy="2560320"/>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2"/>
          <p:cNvSpPr>
            <a:spLocks noGrp="1"/>
          </p:cNvSpPr>
          <p:nvPr>
            <p:ph idx="10"/>
          </p:nvPr>
        </p:nvSpPr>
        <p:spPr>
          <a:xfrm>
            <a:off x="475493" y="5972139"/>
            <a:ext cx="11248729" cy="320040"/>
          </a:xfrm>
          <a:prstGeom prst="rect">
            <a:avLst/>
          </a:prstGeom>
        </p:spPr>
        <p:txBody>
          <a:bodyPr vert="horz" lIns="0" tIns="0" rIns="0" bIns="0" rtlCol="0" anchor="b" anchorCtr="0">
            <a:noAutofit/>
          </a:bodyPr>
          <a:lstStyle>
            <a:lvl1pPr marL="0" indent="0">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347223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9"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sp>
        <p:nvSpPr>
          <p:cNvPr id="11" name="Text Placeholder 2"/>
          <p:cNvSpPr>
            <a:spLocks noGrp="1"/>
          </p:cNvSpPr>
          <p:nvPr userDrawn="1">
            <p:ph idx="1"/>
          </p:nvPr>
        </p:nvSpPr>
        <p:spPr>
          <a:xfrm>
            <a:off x="467789" y="1183343"/>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pic>
        <p:nvPicPr>
          <p:cNvPr id="2" name="Picture 1"/>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4" name="TextBox 3"/>
          <p:cNvSpPr txBox="1"/>
          <p:nvPr userDrawn="1"/>
        </p:nvSpPr>
        <p:spPr>
          <a:xfrm>
            <a:off x="11394019" y="6435725"/>
            <a:ext cx="278341" cy="152400"/>
          </a:xfrm>
          <a:prstGeom prst="rect">
            <a:avLst/>
          </a:prstGeom>
          <a:noFill/>
        </p:spPr>
        <p:txBody>
          <a:bodyPr vert="horz" wrap="none" lIns="0" tIns="0" rIns="0" bIns="0" rtlCol="0">
            <a:noAutofit/>
          </a:bodyPr>
          <a:lstStyle/>
          <a:p>
            <a:pPr defTabSz="914446"/>
            <a:fld id="{2110EA30-F15F-4CF7-9694-F27BCB4B8934}" type="slidenum">
              <a:rPr lang="en-US" sz="1000" smtClean="0">
                <a:solidFill>
                  <a:srgbClr val="000000"/>
                </a:solidFill>
              </a:rPr>
              <a:pPr defTabSz="914446"/>
              <a:t>‹#›</a:t>
            </a:fld>
            <a:endParaRPr lang="en-US" sz="1000" dirty="0">
              <a:solidFill>
                <a:srgbClr val="000000"/>
              </a:solidFill>
            </a:endParaRPr>
          </a:p>
        </p:txBody>
      </p:sp>
    </p:spTree>
    <p:extLst>
      <p:ext uri="{BB962C8B-B14F-4D97-AF65-F5344CB8AC3E}">
        <p14:creationId xmlns:p14="http://schemas.microsoft.com/office/powerpoint/2010/main" val="2340329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5"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4"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idx="10"/>
          </p:nvPr>
        </p:nvSpPr>
        <p:spPr>
          <a:xfrm>
            <a:off x="6391901"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813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7"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4187359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44396" y="5555832"/>
            <a:ext cx="10711939" cy="1002197"/>
          </a:xfrm>
        </p:spPr>
        <p:txBody>
          <a:bodyPr anchor="t">
            <a:noAutofit/>
          </a:bodyPr>
          <a:lstStyle>
            <a:lvl1pPr marL="0" indent="0">
              <a:lnSpc>
                <a:spcPct val="88000"/>
              </a:lnSpc>
              <a:spcBef>
                <a:spcPts val="0"/>
              </a:spcBef>
              <a:buNone/>
              <a:defRPr sz="2800" b="1" baseline="0">
                <a:solidFill>
                  <a:schemeClr val="accent4"/>
                </a:solidFill>
              </a:defRPr>
            </a:lvl1pPr>
            <a:lvl2pPr marL="0" indent="0">
              <a:lnSpc>
                <a:spcPct val="88000"/>
              </a:lnSpc>
              <a:spcBef>
                <a:spcPts val="0"/>
              </a:spcBef>
              <a:buNone/>
              <a:defRPr sz="2800" baseline="0">
                <a:solidFill>
                  <a:schemeClr val="accent4"/>
                </a:solidFill>
              </a:defRPr>
            </a:lvl2pPr>
            <a:lvl3pPr marL="0" indent="0">
              <a:lnSpc>
                <a:spcPct val="88000"/>
              </a:lnSpc>
              <a:spcBef>
                <a:spcPts val="0"/>
              </a:spcBef>
              <a:buNone/>
              <a:defRPr sz="1800" baseline="0">
                <a:solidFill>
                  <a:schemeClr val="accent4"/>
                </a:solidFill>
              </a:defRPr>
            </a:lvl3pPr>
            <a:lvl4pPr marL="509588" indent="0">
              <a:buNone/>
              <a:defRPr/>
            </a:lvl4pPr>
            <a:lvl5pPr marL="690563" indent="0">
              <a:buNone/>
              <a:defRPr/>
            </a:lvl5pPr>
          </a:lstStyle>
          <a:p>
            <a:pPr lvl="0"/>
            <a:r>
              <a:rPr lang="en-US" dirty="0"/>
              <a:t>Title</a:t>
            </a:r>
          </a:p>
          <a:p>
            <a:pPr lvl="1"/>
            <a:r>
              <a:rPr lang="en-US" dirty="0"/>
              <a:t>Subtitle</a:t>
            </a:r>
          </a:p>
          <a:p>
            <a:pPr lvl="2"/>
            <a:r>
              <a:rPr lang="en-US" dirty="0"/>
              <a:t>Month DD, YYYY</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46"/>
            <a:ext cx="12192000" cy="6099048"/>
          </a:xfrm>
          <a:prstGeom prst="rect">
            <a:avLst/>
          </a:prstGeom>
        </p:spPr>
      </p:pic>
    </p:spTree>
    <p:extLst>
      <p:ext uri="{BB962C8B-B14F-4D97-AF65-F5344CB8AC3E}">
        <p14:creationId xmlns:p14="http://schemas.microsoft.com/office/powerpoint/2010/main" val="2404783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3"/>
          <p:cNvSpPr txBox="1">
            <a:spLocks/>
          </p:cNvSpPr>
          <p:nvPr userDrawn="1"/>
        </p:nvSpPr>
        <p:spPr>
          <a:xfrm>
            <a:off x="467783" y="6542761"/>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9" name="Slide Number Placeholder 5"/>
          <p:cNvSpPr txBox="1">
            <a:spLocks/>
          </p:cNvSpPr>
          <p:nvPr userDrawn="1"/>
        </p:nvSpPr>
        <p:spPr>
          <a:xfrm>
            <a:off x="467783" y="6368853"/>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sp>
        <p:nvSpPr>
          <p:cNvPr id="11" name="Text Placeholder 2"/>
          <p:cNvSpPr>
            <a:spLocks noGrp="1"/>
          </p:cNvSpPr>
          <p:nvPr userDrawn="1">
            <p:ph idx="1"/>
          </p:nvPr>
        </p:nvSpPr>
        <p:spPr>
          <a:xfrm>
            <a:off x="467784" y="1183342"/>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pic>
        <p:nvPicPr>
          <p:cNvPr id="2" name="Picture 1"/>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Tree>
    <p:extLst>
      <p:ext uri="{BB962C8B-B14F-4D97-AF65-F5344CB8AC3E}">
        <p14:creationId xmlns:p14="http://schemas.microsoft.com/office/powerpoint/2010/main" val="834293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83" y="6542761"/>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5" name="Slide Number Placeholder 5"/>
          <p:cNvSpPr txBox="1">
            <a:spLocks/>
          </p:cNvSpPr>
          <p:nvPr userDrawn="1"/>
        </p:nvSpPr>
        <p:spPr>
          <a:xfrm>
            <a:off x="467783" y="6368853"/>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
        <p:nvSpPr>
          <p:cNvPr id="11" name="Text Placeholder 2"/>
          <p:cNvSpPr>
            <a:spLocks noGrp="1"/>
          </p:cNvSpPr>
          <p:nvPr>
            <p:ph idx="1"/>
          </p:nvPr>
        </p:nvSpPr>
        <p:spPr>
          <a:xfrm>
            <a:off x="467784"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idx="10"/>
          </p:nvPr>
        </p:nvSpPr>
        <p:spPr>
          <a:xfrm>
            <a:off x="6391901"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0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8AD5-B419-4620-880B-CE36720365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1B26E3-A87C-416D-8148-3BD685C4FE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F86F-B2DF-47A2-9D5D-F4F4F33E90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49203-1103-4658-852C-82475698C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8171B-307A-4185-B920-6DDD2B2C91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52288-1EDD-47BD-86EF-C04194CDA03B}"/>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8" name="Footer Placeholder 7">
            <a:extLst>
              <a:ext uri="{FF2B5EF4-FFF2-40B4-BE49-F238E27FC236}">
                <a16:creationId xmlns:a16="http://schemas.microsoft.com/office/drawing/2014/main" id="{C86D12A2-EFA6-4F74-89EE-ADDE785169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C5C99B-877D-4ADC-AF31-862C89859658}"/>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3980962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83" y="6542761"/>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7" name="Slide Number Placeholder 5"/>
          <p:cNvSpPr txBox="1">
            <a:spLocks/>
          </p:cNvSpPr>
          <p:nvPr userDrawn="1"/>
        </p:nvSpPr>
        <p:spPr>
          <a:xfrm>
            <a:off x="467783" y="6368853"/>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100756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5217715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17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2" name="Text Placeholder 11"/>
          <p:cNvSpPr>
            <a:spLocks noGrp="1"/>
          </p:cNvSpPr>
          <p:nvPr>
            <p:ph type="body" sz="quarter" idx="10" hasCustomPrompt="1"/>
          </p:nvPr>
        </p:nvSpPr>
        <p:spPr>
          <a:xfrm>
            <a:off x="522817" y="323851"/>
            <a:ext cx="10682816" cy="675888"/>
          </a:xfrm>
          <a:prstGeom prst="rect">
            <a:avLst/>
          </a:prstGeom>
        </p:spPr>
        <p:txBody>
          <a:bodyPr vert="horz" lIns="91432" tIns="45720" rIns="91432" bIns="45720"/>
          <a:lstStyle>
            <a:lvl1pPr marL="0" marR="0" indent="0" algn="l" defTabSz="457169"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169" rtl="0" eaLnBrk="1" fontAlgn="auto" latinLnBrk="0" hangingPunct="1">
              <a:lnSpc>
                <a:spcPct val="100000"/>
              </a:lnSpc>
              <a:spcBef>
                <a:spcPct val="20000"/>
              </a:spcBef>
              <a:spcAft>
                <a:spcPts val="0"/>
              </a:spcAft>
              <a:buClrTx/>
              <a:buSzTx/>
              <a:buFont typeface="Arial"/>
              <a:buNone/>
              <a:tabLst/>
              <a:defRPr/>
            </a:pPr>
            <a:r>
              <a:rPr lang="en-US" sz="3600" b="1" dirty="0">
                <a:solidFill>
                  <a:srgbClr val="304CB2"/>
                </a:solidFill>
                <a:latin typeface="Arial"/>
                <a:cs typeface="Arial"/>
              </a:rPr>
              <a:t>Headline</a:t>
            </a:r>
          </a:p>
        </p:txBody>
      </p:sp>
      <p:sp>
        <p:nvSpPr>
          <p:cNvPr id="14" name="Text Placeholder 13"/>
          <p:cNvSpPr>
            <a:spLocks noGrp="1"/>
          </p:cNvSpPr>
          <p:nvPr>
            <p:ph type="body" sz="quarter" idx="11" hasCustomPrompt="1"/>
          </p:nvPr>
        </p:nvSpPr>
        <p:spPr>
          <a:xfrm>
            <a:off x="522817" y="1162050"/>
            <a:ext cx="10682816" cy="1675044"/>
          </a:xfrm>
          <a:prstGeom prst="rect">
            <a:avLst/>
          </a:prstGeom>
        </p:spPr>
        <p:txBody>
          <a:bodyPr vert="horz" lIns="91432" tIns="45720" rIns="91432" bIns="45720"/>
          <a:lstStyle>
            <a:lvl1pPr marL="342900" indent="-342900">
              <a:lnSpc>
                <a:spcPct val="150000"/>
              </a:lnSpc>
              <a:buFont typeface="Arial"/>
              <a:buChar char="•"/>
              <a:defRPr sz="1800"/>
            </a:lvl1pPr>
          </a:lstStyle>
          <a:p>
            <a:pPr marL="342900" indent="-342900">
              <a:lnSpc>
                <a:spcPct val="150000"/>
              </a:lnSpc>
              <a:buFont typeface="Arial"/>
              <a:buChar char="•"/>
            </a:pPr>
            <a:r>
              <a:rPr lang="en-US" dirty="0">
                <a:solidFill>
                  <a:srgbClr val="304CB2"/>
                </a:solidFill>
                <a:latin typeface="Arial"/>
                <a:cs typeface="Arial"/>
              </a:rPr>
              <a:t>Placeholder</a:t>
            </a:r>
          </a:p>
          <a:p>
            <a:pPr marL="342900" indent="-342900">
              <a:lnSpc>
                <a:spcPct val="150000"/>
              </a:lnSpc>
              <a:buFont typeface="Arial"/>
              <a:buChar char="•"/>
            </a:pPr>
            <a:r>
              <a:rPr lang="en-US" dirty="0">
                <a:solidFill>
                  <a:srgbClr val="304CB2"/>
                </a:solidFill>
                <a:latin typeface="Arial"/>
                <a:cs typeface="Arial"/>
              </a:rPr>
              <a:t>Placeholder</a:t>
            </a:r>
          </a:p>
        </p:txBody>
      </p:sp>
      <p:sp>
        <p:nvSpPr>
          <p:cNvPr id="2" name="Slide Number Placeholder 1"/>
          <p:cNvSpPr>
            <a:spLocks noGrp="1"/>
          </p:cNvSpPr>
          <p:nvPr>
            <p:ph type="sldNum" sz="quarter" idx="12"/>
          </p:nvPr>
        </p:nvSpPr>
        <p:spPr>
          <a:xfrm>
            <a:off x="8737600" y="6356359"/>
            <a:ext cx="2844800" cy="365125"/>
          </a:xfrm>
          <a:prstGeom prst="rect">
            <a:avLst/>
          </a:prstGeom>
        </p:spPr>
        <p:txBody>
          <a:bodyPr/>
          <a:lstStyle/>
          <a:p>
            <a:fld id="{B3466B49-8281-FF49-BABA-EC180C24590B}" type="slidenum">
              <a:rPr lang="en-US">
                <a:solidFill>
                  <a:srgbClr val="304CB2">
                    <a:tint val="75000"/>
                  </a:srgbClr>
                </a:solidFill>
              </a:rPr>
              <a:pPr/>
              <a:t>‹#›</a:t>
            </a:fld>
            <a:endParaRPr lang="en-US">
              <a:solidFill>
                <a:srgbClr val="304CB2">
                  <a:tint val="75000"/>
                </a:srgbClr>
              </a:solidFill>
            </a:endParaRPr>
          </a:p>
        </p:txBody>
      </p:sp>
    </p:spTree>
    <p:extLst>
      <p:ext uri="{BB962C8B-B14F-4D97-AF65-F5344CB8AC3E}">
        <p14:creationId xmlns:p14="http://schemas.microsoft.com/office/powerpoint/2010/main" val="1021334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1C925-1A07-4BBF-B1C3-09A18F3F481B}" type="datetime1">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0540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5C522-3310-489F-A97D-93A7015A9A0F}" type="datetime1">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90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BA1352-6E8F-4EAD-95F3-2409D7AD659C}" type="datetime1">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4524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034108-38F9-429F-AC6C-15C48134462C}" type="datetime1">
              <a:rPr lang="en-US" smtClean="0"/>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0484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C175CD-4B06-47CD-82A8-946D3CC93225}" type="datetime1">
              <a:rPr lang="en-US" smtClean="0"/>
              <a:t>4/13/2022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8706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051A4B-5B36-475A-B0B1-F44E49FE372B}" type="datetime1">
              <a:rPr lang="en-US" smtClean="0"/>
              <a:t>4/13/2022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1816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FBF3D4-82F5-4686-A2B4-B5A9A6BCA7BB}" type="datetime1">
              <a:rPr lang="en-US" smtClean="0"/>
              <a:t>4/13/2022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2929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9FF3B-8F48-4E1A-8B23-54FF2CD0F2A4}" type="datetime1">
              <a:rPr lang="en-US" smtClean="0"/>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109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720D3-1613-4783-BA86-3568B62313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6DCC7-B996-4F00-AB97-676653A4FE8D}"/>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4" name="Footer Placeholder 3">
            <a:extLst>
              <a:ext uri="{FF2B5EF4-FFF2-40B4-BE49-F238E27FC236}">
                <a16:creationId xmlns:a16="http://schemas.microsoft.com/office/drawing/2014/main" id="{E9212B31-2AD4-486C-ACDE-204FA915F0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0669AC-9F96-4273-9A92-E2BC951CC2AA}"/>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2578228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85A4F2-9623-4D96-A08C-D90568CF0C71}" type="datetime1">
              <a:rPr lang="en-US" smtClean="0"/>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62798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B0892A-DA53-42CD-AAE4-0ECEACAECE56}" type="datetime1">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1151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3ECF7B-1E7D-4840-B634-DAC529435FF4}" type="datetime1">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9026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0"/>
        <p:cNvGrpSpPr/>
        <p:nvPr/>
      </p:nvGrpSpPr>
      <p:grpSpPr>
        <a:xfrm>
          <a:off x="0" y="0"/>
          <a:ext cx="0" cy="0"/>
          <a:chOff x="0" y="0"/>
          <a:chExt cx="0" cy="0"/>
        </a:xfrm>
      </p:grpSpPr>
      <p:sp>
        <p:nvSpPr>
          <p:cNvPr id="65" name="Google Shape;65;p39"/>
          <p:cNvSpPr>
            <a:spLocks noGrp="1"/>
          </p:cNvSpPr>
          <p:nvPr>
            <p:ph type="pic" idx="2"/>
          </p:nvPr>
        </p:nvSpPr>
        <p:spPr>
          <a:xfrm>
            <a:off x="0" y="-1"/>
            <a:ext cx="12192000" cy="3306948"/>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dirty="0"/>
          </a:p>
        </p:txBody>
      </p:sp>
      <p:sp>
        <p:nvSpPr>
          <p:cNvPr id="66" name="Google Shape;66;p39"/>
          <p:cNvSpPr>
            <a:spLocks noGrp="1"/>
          </p:cNvSpPr>
          <p:nvPr>
            <p:ph type="pic" idx="3"/>
          </p:nvPr>
        </p:nvSpPr>
        <p:spPr>
          <a:xfrm>
            <a:off x="4594625" y="1656264"/>
            <a:ext cx="3002743" cy="3002743"/>
          </a:xfrm>
          <a:prstGeom prst="ellipse">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dirty="0"/>
          </a:p>
        </p:txBody>
      </p:sp>
      <p:sp>
        <p:nvSpPr>
          <p:cNvPr id="67" name="Google Shape;67;p39"/>
          <p:cNvSpPr txBox="1">
            <a:spLocks noGrp="1"/>
          </p:cNvSpPr>
          <p:nvPr>
            <p:ph type="title"/>
          </p:nvPr>
        </p:nvSpPr>
        <p:spPr>
          <a:xfrm>
            <a:off x="2575227" y="488045"/>
            <a:ext cx="7041541" cy="757130"/>
          </a:xfrm>
          <a:prstGeom prst="rect">
            <a:avLst/>
          </a:prstGeom>
          <a:noFill/>
          <a:ln>
            <a:noFill/>
          </a:ln>
        </p:spPr>
        <p:txBody>
          <a:bodyPr spcFirstLastPara="1" wrap="square" lIns="91425" tIns="45700" rIns="91425" bIns="45700" anchor="ctr" anchorCtr="0">
            <a:spAutoFit/>
          </a:bodyPr>
          <a:lstStyle>
            <a:lvl1pPr lvl="0" algn="ctr">
              <a:lnSpc>
                <a:spcPct val="90000"/>
              </a:lnSpc>
              <a:spcBef>
                <a:spcPts val="0"/>
              </a:spcBef>
              <a:spcAft>
                <a:spcPts val="0"/>
              </a:spcAft>
              <a:buSzPts val="1400"/>
              <a:buNone/>
              <a:defRPr sz="4800" b="1" i="1">
                <a:solidFill>
                  <a:srgbClr val="3F3F3F"/>
                </a:solidFill>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8" name="Google Shape;68;p39"/>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t>‹#›</a:t>
            </a:fld>
            <a:endParaRPr kumimoji="0" sz="1300" b="0" i="0" u="none" strike="noStrike" kern="120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325119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50B58-5924-4291-8FB6-79B3E47D0928}"/>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3" name="Footer Placeholder 2">
            <a:extLst>
              <a:ext uri="{FF2B5EF4-FFF2-40B4-BE49-F238E27FC236}">
                <a16:creationId xmlns:a16="http://schemas.microsoft.com/office/drawing/2014/main" id="{97F78819-0956-4597-BAA8-E188C0CAFB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7C0E76-9B99-41EB-AC8F-B70C030A190E}"/>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205105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9B0A-9F59-489A-9212-17AE6E94DF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65FA7-CB23-44C2-8736-9DE87F2978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F3DCD9-E29C-4815-B793-9D1342271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95E396-A831-4D42-8C17-CEAC966E4675}"/>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6" name="Footer Placeholder 5">
            <a:extLst>
              <a:ext uri="{FF2B5EF4-FFF2-40B4-BE49-F238E27FC236}">
                <a16:creationId xmlns:a16="http://schemas.microsoft.com/office/drawing/2014/main" id="{AECF88AE-CC95-4564-B6A1-D35BF7A47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D53E0-F9ED-4C80-9CC4-408DA2692E71}"/>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65057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5D2C-62DE-456B-A08D-7FCEAFCD3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9C5DD4-D35E-48DC-9548-6A85F0F15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289BA-96D3-47DA-8EE3-261BBA942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32C9CA-4CB8-4133-9CC2-817C03C209E4}"/>
              </a:ext>
            </a:extLst>
          </p:cNvPr>
          <p:cNvSpPr>
            <a:spLocks noGrp="1"/>
          </p:cNvSpPr>
          <p:nvPr>
            <p:ph type="dt" sz="half" idx="10"/>
          </p:nvPr>
        </p:nvSpPr>
        <p:spPr/>
        <p:txBody>
          <a:bodyPr/>
          <a:lstStyle/>
          <a:p>
            <a:fld id="{5537A608-E0C7-464B-9F03-4DFA1D599DF6}" type="datetimeFigureOut">
              <a:rPr lang="en-US" smtClean="0"/>
              <a:t>4/13/2022</a:t>
            </a:fld>
            <a:endParaRPr lang="en-US"/>
          </a:p>
        </p:txBody>
      </p:sp>
      <p:sp>
        <p:nvSpPr>
          <p:cNvPr id="6" name="Footer Placeholder 5">
            <a:extLst>
              <a:ext uri="{FF2B5EF4-FFF2-40B4-BE49-F238E27FC236}">
                <a16:creationId xmlns:a16="http://schemas.microsoft.com/office/drawing/2014/main" id="{0C5BE32F-5A5E-48BC-BE3E-F5635C7C1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40316-B3E0-4A44-A546-03D2432F158E}"/>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192310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ags" Target="../tags/tag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vmlDrawing" Target="../drawings/vmlDrawing1.vml"/><Relationship Id="rId40" Type="http://schemas.openxmlformats.org/officeDocument/2006/relationships/oleObject" Target="../embeddings/oleObject1.bin"/><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49.xml"/><Relationship Id="rId7" Type="http://schemas.openxmlformats.org/officeDocument/2006/relationships/vmlDrawing" Target="../drawings/vmlDrawing5.v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10" Type="http://schemas.openxmlformats.org/officeDocument/2006/relationships/image" Target="../media/image1.emf"/><Relationship Id="rId4" Type="http://schemas.openxmlformats.org/officeDocument/2006/relationships/slideLayout" Target="../slideLayouts/slideLayout50.xml"/><Relationship Id="rId9" Type="http://schemas.openxmlformats.org/officeDocument/2006/relationships/oleObject" Target="../embeddings/oleObject5.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68605-7D51-4A7F-92A3-82657BA26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921526-FC77-4760-A055-C6D367F0D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603B-48C4-4451-A11C-79E28B968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7A608-E0C7-464B-9F03-4DFA1D599DF6}" type="datetimeFigureOut">
              <a:rPr lang="en-US" smtClean="0"/>
              <a:t>4/13/2022</a:t>
            </a:fld>
            <a:endParaRPr lang="en-US"/>
          </a:p>
        </p:txBody>
      </p:sp>
      <p:sp>
        <p:nvSpPr>
          <p:cNvPr id="5" name="Footer Placeholder 4">
            <a:extLst>
              <a:ext uri="{FF2B5EF4-FFF2-40B4-BE49-F238E27FC236}">
                <a16:creationId xmlns:a16="http://schemas.microsoft.com/office/drawing/2014/main" id="{0ABB545D-3599-4992-9E47-A43FE1598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F33406-BBB3-43AC-B0FF-275259BD57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725F7-A115-4E2F-8932-E626428D1D6D}" type="slidenum">
              <a:rPr lang="en-US" smtClean="0"/>
              <a:t>‹#›</a:t>
            </a:fld>
            <a:endParaRPr lang="en-US"/>
          </a:p>
        </p:txBody>
      </p:sp>
    </p:spTree>
    <p:extLst>
      <p:ext uri="{BB962C8B-B14F-4D97-AF65-F5344CB8AC3E}">
        <p14:creationId xmlns:p14="http://schemas.microsoft.com/office/powerpoint/2010/main" val="76943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8"/>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spid="_x0000_s1053" name="think-cell Slide" r:id="rId40" imgW="270" imgH="270" progId="TCLayout.ActiveDocument.1">
                  <p:embed/>
                </p:oleObj>
              </mc:Choice>
              <mc:Fallback>
                <p:oleObj name="think-cell Slide" r:id="rId40" imgW="270" imgH="270" progId="TCLayout.ActiveDocument.1">
                  <p:embed/>
                  <p:pic>
                    <p:nvPicPr>
                      <p:cNvPr id="7" name="Object 6" hidden="1"/>
                      <p:cNvPicPr/>
                      <p:nvPr/>
                    </p:nvPicPr>
                    <p:blipFill>
                      <a:blip r:embed="rId41"/>
                      <a:stretch>
                        <a:fillRect/>
                      </a:stretch>
                    </p:blipFill>
                    <p:spPr>
                      <a:xfrm>
                        <a:off x="2122" y="1590"/>
                        <a:ext cx="2116" cy="1587"/>
                      </a:xfrm>
                      <a:prstGeom prst="rect">
                        <a:avLst/>
                      </a:prstGeom>
                    </p:spPr>
                  </p:pic>
                </p:oleObj>
              </mc:Fallback>
            </mc:AlternateContent>
          </a:graphicData>
        </a:graphic>
      </p:graphicFrame>
      <p:sp>
        <p:nvSpPr>
          <p:cNvPr id="2" name="Rectangle 1" hidden="1"/>
          <p:cNvSpPr/>
          <p:nvPr userDrawn="1">
            <p:custDataLst>
              <p:tags r:id="rId39"/>
            </p:custDataLst>
          </p:nvPr>
        </p:nvSpPr>
        <p:spPr>
          <a:xfrm>
            <a:off x="0" y="0"/>
            <a:ext cx="105833" cy="10583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 Placeholder 2"/>
          <p:cNvSpPr>
            <a:spLocks noGrp="1"/>
          </p:cNvSpPr>
          <p:nvPr>
            <p:ph type="body" idx="1"/>
          </p:nvPr>
        </p:nvSpPr>
        <p:spPr>
          <a:xfrm>
            <a:off x="463302" y="1568454"/>
            <a:ext cx="11248729" cy="46656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a:xfrm>
            <a:off x="463296" y="274639"/>
            <a:ext cx="10972800" cy="46764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669299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ftr="0"/>
  <p:txStyles>
    <p:titleStyle>
      <a:lvl1pPr algn="l" defTabSz="457223" rtl="0" eaLnBrk="1" latinLnBrk="0" hangingPunct="1">
        <a:spcBef>
          <a:spcPct val="0"/>
        </a:spcBef>
        <a:buNone/>
        <a:defRPr lang="en-US" sz="2400" b="1" kern="1200" smtClean="0">
          <a:solidFill>
            <a:schemeClr val="accent4"/>
          </a:solidFill>
          <a:latin typeface="Arial" panose="020B0604020202020204" pitchFamily="34" charset="0"/>
          <a:ea typeface="+mj-ea"/>
          <a:cs typeface="Arial" panose="020B0604020202020204" pitchFamily="34" charset="0"/>
        </a:defRPr>
      </a:lvl1pPr>
    </p:titleStyle>
    <p:bodyStyle>
      <a:lvl1pPr marL="169872" indent="-169872" algn="l" defTabSz="457223" rtl="0" eaLnBrk="1" latinLnBrk="0" hangingPunct="1">
        <a:spcBef>
          <a:spcPct val="20000"/>
        </a:spcBef>
        <a:buFont typeface="Arial"/>
        <a:buChar char="•"/>
        <a:defRPr sz="1600" kern="1200" baseline="0">
          <a:solidFill>
            <a:schemeClr val="tx1"/>
          </a:solidFill>
          <a:latin typeface="+mn-lt"/>
          <a:ea typeface="+mn-ea"/>
          <a:cs typeface="+mn-cs"/>
        </a:defRPr>
      </a:lvl1pPr>
      <a:lvl2pPr marL="339742" indent="-169872" algn="l" defTabSz="457223" rtl="0" eaLnBrk="1" latinLnBrk="0" hangingPunct="1">
        <a:spcBef>
          <a:spcPct val="20000"/>
        </a:spcBef>
        <a:buFont typeface="Arial"/>
        <a:buChar char="–"/>
        <a:defRPr sz="1600" kern="1200" baseline="0">
          <a:solidFill>
            <a:schemeClr val="tx1"/>
          </a:solidFill>
          <a:latin typeface="+mn-lt"/>
          <a:ea typeface="+mn-ea"/>
          <a:cs typeface="+mn-cs"/>
        </a:defRPr>
      </a:lvl2pPr>
      <a:lvl3pPr marL="509613" indent="-169872" algn="l" defTabSz="457223"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3pPr>
      <a:lvl4pPr marL="690598" indent="-180984" algn="l" defTabSz="457223"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4pPr>
      <a:lvl5pPr marL="862056" indent="-171459" algn="l" defTabSz="457223"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5pPr>
      <a:lvl6pPr marL="2514726" indent="-228611" algn="l" defTabSz="457223" rtl="0" eaLnBrk="1" latinLnBrk="0" hangingPunct="1">
        <a:spcBef>
          <a:spcPct val="20000"/>
        </a:spcBef>
        <a:buFont typeface="Arial"/>
        <a:buChar char="•"/>
        <a:defRPr sz="2000" kern="1200">
          <a:solidFill>
            <a:schemeClr val="tx1"/>
          </a:solidFill>
          <a:latin typeface="+mn-lt"/>
          <a:ea typeface="+mn-ea"/>
          <a:cs typeface="+mn-cs"/>
        </a:defRPr>
      </a:lvl6pPr>
      <a:lvl7pPr marL="2971949" indent="-228611" algn="l" defTabSz="457223" rtl="0" eaLnBrk="1" latinLnBrk="0" hangingPunct="1">
        <a:spcBef>
          <a:spcPct val="20000"/>
        </a:spcBef>
        <a:buFont typeface="Arial"/>
        <a:buChar char="•"/>
        <a:defRPr sz="2000" kern="1200">
          <a:solidFill>
            <a:schemeClr val="tx1"/>
          </a:solidFill>
          <a:latin typeface="+mn-lt"/>
          <a:ea typeface="+mn-ea"/>
          <a:cs typeface="+mn-cs"/>
        </a:defRPr>
      </a:lvl7pPr>
      <a:lvl8pPr marL="3429171" indent="-228611" algn="l" defTabSz="457223" rtl="0" eaLnBrk="1" latinLnBrk="0" hangingPunct="1">
        <a:spcBef>
          <a:spcPct val="20000"/>
        </a:spcBef>
        <a:buFont typeface="Arial"/>
        <a:buChar char="•"/>
        <a:defRPr sz="2000" kern="1200">
          <a:solidFill>
            <a:schemeClr val="tx1"/>
          </a:solidFill>
          <a:latin typeface="+mn-lt"/>
          <a:ea typeface="+mn-ea"/>
          <a:cs typeface="+mn-cs"/>
        </a:defRPr>
      </a:lvl8pPr>
      <a:lvl9pPr marL="3886394" indent="-228611" algn="l" defTabSz="4572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1"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8"/>
            </p:custDataLst>
            <p:extLst>
              <p:ext uri="{D42A27DB-BD31-4B8C-83A1-F6EECF244321}">
                <p14:modId xmlns:p14="http://schemas.microsoft.com/office/powerpoint/2010/main" val="360459466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149" name="think-cell Slide" r:id="rId9" imgW="270" imgH="270" progId="TCLayout.ActiveDocument.1">
                  <p:embed/>
                </p:oleObj>
              </mc:Choice>
              <mc:Fallback>
                <p:oleObj name="think-cell Slide" r:id="rId9" imgW="270" imgH="270" progId="TCLayout.ActiveDocument.1">
                  <p:embed/>
                  <p:pic>
                    <p:nvPicPr>
                      <p:cNvPr id="7" name="Object 6" hidden="1"/>
                      <p:cNvPicPr/>
                      <p:nvPr/>
                    </p:nvPicPr>
                    <p:blipFill>
                      <a:blip r:embed="rId10"/>
                      <a:stretch>
                        <a:fillRect/>
                      </a:stretch>
                    </p:blipFill>
                    <p:spPr>
                      <a:xfrm>
                        <a:off x="2118" y="1589"/>
                        <a:ext cx="2116" cy="1587"/>
                      </a:xfrm>
                      <a:prstGeom prst="rect">
                        <a:avLst/>
                      </a:prstGeom>
                    </p:spPr>
                  </p:pic>
                </p:oleObj>
              </mc:Fallback>
            </mc:AlternateContent>
          </a:graphicData>
        </a:graphic>
      </p:graphicFrame>
      <p:sp>
        <p:nvSpPr>
          <p:cNvPr id="3" name="Text Placeholder 2"/>
          <p:cNvSpPr>
            <a:spLocks noGrp="1"/>
          </p:cNvSpPr>
          <p:nvPr>
            <p:ph type="body" idx="1"/>
          </p:nvPr>
        </p:nvSpPr>
        <p:spPr>
          <a:xfrm>
            <a:off x="463297" y="1568451"/>
            <a:ext cx="11248729" cy="46656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63296" y="274638"/>
            <a:ext cx="10972800" cy="46764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7524654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hdr="0"/>
  <p:txStyles>
    <p:titleStyle>
      <a:lvl1pPr algn="l" defTabSz="457200" rtl="0" eaLnBrk="1" latinLnBrk="0" hangingPunct="1">
        <a:spcBef>
          <a:spcPct val="0"/>
        </a:spcBef>
        <a:buNone/>
        <a:defRPr lang="en-US" sz="2400" b="1" kern="1200" smtClean="0">
          <a:solidFill>
            <a:schemeClr val="accent4"/>
          </a:solidFill>
          <a:latin typeface="Arial" panose="020B0604020202020204" pitchFamily="34" charset="0"/>
          <a:ea typeface="+mj-ea"/>
          <a:cs typeface="Arial" panose="020B0604020202020204" pitchFamily="34" charset="0"/>
        </a:defRPr>
      </a:lvl1pPr>
    </p:titleStyle>
    <p:bodyStyle>
      <a:lvl1pPr marL="169863" indent="-169863" algn="l" defTabSz="457200" rtl="0" eaLnBrk="1" latinLnBrk="0" hangingPunct="1">
        <a:spcBef>
          <a:spcPct val="20000"/>
        </a:spcBef>
        <a:buFont typeface="Arial"/>
        <a:buChar char="•"/>
        <a:defRPr sz="1600" kern="1200" baseline="0">
          <a:solidFill>
            <a:schemeClr val="tx1"/>
          </a:solidFill>
          <a:latin typeface="+mn-lt"/>
          <a:ea typeface="+mn-ea"/>
          <a:cs typeface="+mn-cs"/>
        </a:defRPr>
      </a:lvl1pPr>
      <a:lvl2pPr marL="339725" indent="-169863" algn="l" defTabSz="457200" rtl="0" eaLnBrk="1" latinLnBrk="0" hangingPunct="1">
        <a:spcBef>
          <a:spcPct val="20000"/>
        </a:spcBef>
        <a:buFont typeface="Arial"/>
        <a:buChar char="–"/>
        <a:defRPr sz="1600" kern="1200" baseline="0">
          <a:solidFill>
            <a:schemeClr val="tx1"/>
          </a:solidFill>
          <a:latin typeface="+mn-lt"/>
          <a:ea typeface="+mn-ea"/>
          <a:cs typeface="+mn-cs"/>
        </a:defRPr>
      </a:lvl2pPr>
      <a:lvl3pPr marL="509588" indent="-169863" algn="l" defTabSz="457200"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3pPr>
      <a:lvl4pPr marL="690563" indent="-180975" algn="l" defTabSz="457200"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4pPr>
      <a:lvl5pPr marL="862013" indent="-171450" algn="l" defTabSz="457200"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6491E-2B22-44C1-9FFB-ED4D4EDBB4ED}" type="datetime1">
              <a:rPr lang="en-US" smtClean="0"/>
              <a:t>4/13/2022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67109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5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hyperlink" Target="mailto:AVINoise@dallascityhall.com" TargetMode="External"/><Relationship Id="rId5" Type="http://schemas.openxmlformats.org/officeDocument/2006/relationships/hyperlink" Target="https://dal.noiselab.casper.aero/"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al.noiselab.casper.aero/"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flighttracker.casper.aero/dal/"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DAC7DCC-82D1-408C-A5E1-6BB95CF3B97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23738"/>
          <a:stretch/>
        </p:blipFill>
        <p:spPr>
          <a:xfrm>
            <a:off x="2894225" y="0"/>
            <a:ext cx="9294726" cy="6858000"/>
          </a:xfrm>
          <a:prstGeom prst="rect">
            <a:avLst/>
          </a:prstGeom>
        </p:spPr>
      </p:pic>
      <p:sp>
        <p:nvSpPr>
          <p:cNvPr id="27"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AAAD8B8-32BF-4876-AB41-58C63C70A4DA}"/>
              </a:ext>
            </a:extLst>
          </p:cNvPr>
          <p:cNvSpPr/>
          <p:nvPr/>
        </p:nvSpPr>
        <p:spPr>
          <a:xfrm>
            <a:off x="229666" y="185090"/>
            <a:ext cx="7861162" cy="2585323"/>
          </a:xfrm>
          <a:prstGeom prst="rect">
            <a:avLst/>
          </a:prstGeom>
          <a:noFill/>
        </p:spPr>
        <p:txBody>
          <a:bodyPr wrap="square" lIns="91440" tIns="45720" rIns="91440" bIns="45720">
            <a:spAutoFit/>
          </a:bodyPr>
          <a:lstStyle/>
          <a:p>
            <a:r>
              <a:rPr lang="en-US" sz="5400" b="1" cap="none" spc="0" dirty="0">
                <a:ln w="9525">
                  <a:noFill/>
                  <a:prstDash val="solid"/>
                </a:ln>
                <a:solidFill>
                  <a:sysClr val="windowText" lastClr="000000"/>
                </a:solidFill>
              </a:rPr>
              <a:t>Love Field Environmental Advisory Committee Meeting</a:t>
            </a:r>
          </a:p>
        </p:txBody>
      </p:sp>
      <p:sp>
        <p:nvSpPr>
          <p:cNvPr id="9" name="Rectangle 8">
            <a:extLst>
              <a:ext uri="{FF2B5EF4-FFF2-40B4-BE49-F238E27FC236}">
                <a16:creationId xmlns:a16="http://schemas.microsoft.com/office/drawing/2014/main" id="{24D624EF-2E8B-462A-AA18-CDEA9F44A343}"/>
              </a:ext>
            </a:extLst>
          </p:cNvPr>
          <p:cNvSpPr/>
          <p:nvPr/>
        </p:nvSpPr>
        <p:spPr>
          <a:xfrm>
            <a:off x="229666" y="3692793"/>
            <a:ext cx="3738327" cy="2246769"/>
          </a:xfrm>
          <a:prstGeom prst="rect">
            <a:avLst/>
          </a:prstGeom>
          <a:noFill/>
        </p:spPr>
        <p:txBody>
          <a:bodyPr wrap="square" lIns="91440" tIns="45720" rIns="91440" bIns="45720">
            <a:spAutoFit/>
          </a:bodyPr>
          <a:lstStyle/>
          <a:p>
            <a:pPr algn="l">
              <a:defRPr/>
            </a:pPr>
            <a:r>
              <a:rPr lang="en-US" sz="3500" dirty="0">
                <a:solidFill>
                  <a:schemeClr val="bg2">
                    <a:lumMod val="10000"/>
                  </a:schemeClr>
                </a:solidFill>
                <a:latin typeface="+mj-lt"/>
              </a:rPr>
              <a:t>April 14</a:t>
            </a:r>
            <a:r>
              <a:rPr lang="en-US" sz="3500" baseline="30000" dirty="0">
                <a:solidFill>
                  <a:schemeClr val="bg2">
                    <a:lumMod val="10000"/>
                  </a:schemeClr>
                </a:solidFill>
                <a:latin typeface="+mj-lt"/>
              </a:rPr>
              <a:t>th</a:t>
            </a:r>
            <a:r>
              <a:rPr lang="en-US" sz="3500" dirty="0">
                <a:solidFill>
                  <a:schemeClr val="bg2">
                    <a:lumMod val="10000"/>
                  </a:schemeClr>
                </a:solidFill>
                <a:latin typeface="+mj-lt"/>
              </a:rPr>
              <a:t>, 2022 </a:t>
            </a:r>
          </a:p>
          <a:p>
            <a:pPr algn="l">
              <a:defRPr/>
            </a:pPr>
            <a:endParaRPr lang="en-US" sz="3500" dirty="0">
              <a:solidFill>
                <a:schemeClr val="bg2">
                  <a:lumMod val="10000"/>
                </a:schemeClr>
              </a:solidFill>
              <a:latin typeface="+mj-lt"/>
            </a:endParaRPr>
          </a:p>
          <a:p>
            <a:pPr algn="l">
              <a:defRPr/>
            </a:pPr>
            <a:r>
              <a:rPr lang="en-US" sz="3500" dirty="0">
                <a:solidFill>
                  <a:schemeClr val="bg2">
                    <a:lumMod val="10000"/>
                  </a:schemeClr>
                </a:solidFill>
                <a:latin typeface="+mj-lt"/>
              </a:rPr>
              <a:t>Dallas Love Field</a:t>
            </a:r>
          </a:p>
          <a:p>
            <a:pPr algn="l">
              <a:defRPr/>
            </a:pPr>
            <a:r>
              <a:rPr lang="en-US" sz="3500" dirty="0">
                <a:solidFill>
                  <a:schemeClr val="bg2">
                    <a:lumMod val="10000"/>
                  </a:schemeClr>
                </a:solidFill>
                <a:latin typeface="+mj-lt"/>
              </a:rPr>
              <a:t>7555 Lemmon Ave</a:t>
            </a:r>
          </a:p>
        </p:txBody>
      </p:sp>
    </p:spTree>
    <p:extLst>
      <p:ext uri="{BB962C8B-B14F-4D97-AF65-F5344CB8AC3E}">
        <p14:creationId xmlns:p14="http://schemas.microsoft.com/office/powerpoint/2010/main" val="4145232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12187869" cy="5905850"/>
          </a:xfrm>
          <a:prstGeom prst="rect">
            <a:avLst/>
          </a:prstGeom>
        </p:spPr>
      </p:pic>
      <p:sp>
        <p:nvSpPr>
          <p:cNvPr id="11" name="Rectangle 10"/>
          <p:cNvSpPr/>
          <p:nvPr/>
        </p:nvSpPr>
        <p:spPr>
          <a:xfrm>
            <a:off x="2386364" y="1647826"/>
            <a:ext cx="8711922" cy="3323916"/>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2542563" y="2364299"/>
            <a:ext cx="8399524" cy="2049665"/>
          </a:xfrm>
        </p:spPr>
        <p:txBody>
          <a:bodyPr>
            <a:noAutofit/>
          </a:bodyPr>
          <a:lstStyle/>
          <a:p>
            <a:r>
              <a:rPr lang="en-US" sz="4400" dirty="0">
                <a:latin typeface="Calibri "/>
              </a:rPr>
              <a:t>Noise Program Briefing </a:t>
            </a:r>
            <a:br>
              <a:rPr lang="en-US" sz="4400" dirty="0">
                <a:latin typeface="Calibri "/>
              </a:rPr>
            </a:br>
            <a:r>
              <a:rPr lang="en-US" sz="4400" dirty="0">
                <a:latin typeface="Calibri "/>
              </a:rPr>
              <a:t>to</a:t>
            </a:r>
            <a:br>
              <a:rPr lang="en-US" sz="4400" dirty="0">
                <a:latin typeface="Calibri "/>
              </a:rPr>
            </a:br>
            <a:r>
              <a:rPr lang="en-US" sz="4400" dirty="0">
                <a:latin typeface="Calibri "/>
              </a:rPr>
              <a:t>Environmental Commission</a:t>
            </a:r>
            <a:br>
              <a:rPr lang="en-US" sz="4400" dirty="0">
                <a:latin typeface="Calibri "/>
              </a:rPr>
            </a:br>
            <a:r>
              <a:rPr lang="en-US" sz="4400" dirty="0">
                <a:latin typeface="Calibri "/>
              </a:rPr>
              <a:t>April 13,</a:t>
            </a:r>
            <a:r>
              <a:rPr lang="en-US" sz="4400" baseline="30000" dirty="0">
                <a:latin typeface="Calibri "/>
              </a:rPr>
              <a:t> </a:t>
            </a:r>
            <a:r>
              <a:rPr lang="en-US" sz="4400" dirty="0">
                <a:latin typeface="Calibri "/>
              </a:rPr>
              <a:t>2022</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403" y="6194464"/>
            <a:ext cx="2271212" cy="504714"/>
          </a:xfrm>
          <a:prstGeom prst="rect">
            <a:avLst/>
          </a:prstGeom>
        </p:spPr>
      </p:pic>
    </p:spTree>
    <p:extLst>
      <p:ext uri="{BB962C8B-B14F-4D97-AF65-F5344CB8AC3E}">
        <p14:creationId xmlns:p14="http://schemas.microsoft.com/office/powerpoint/2010/main" val="347552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BE93FF-CDC8-48D2-858A-745A204C4064}"/>
              </a:ext>
            </a:extLst>
          </p:cNvPr>
          <p:cNvSpPr>
            <a:spLocks noGrp="1"/>
          </p:cNvSpPr>
          <p:nvPr>
            <p:ph idx="1"/>
          </p:nvPr>
        </p:nvSpPr>
        <p:spPr>
          <a:xfrm>
            <a:off x="1423866" y="665027"/>
            <a:ext cx="9344267" cy="5527945"/>
          </a:xfrm>
        </p:spPr>
        <p:txBody>
          <a:bodyPr anchor="t">
            <a:noAutofit/>
          </a:bodyPr>
          <a:lstStyle/>
          <a:p>
            <a:pPr>
              <a:lnSpc>
                <a:spcPct val="150000"/>
              </a:lnSpc>
            </a:pPr>
            <a:r>
              <a:rPr lang="en-US" sz="2600" dirty="0"/>
              <a:t>Department of Aviation is briefing Environmental Commission:</a:t>
            </a:r>
          </a:p>
          <a:p>
            <a:pPr lvl="1">
              <a:lnSpc>
                <a:spcPct val="150000"/>
              </a:lnSpc>
            </a:pPr>
            <a:r>
              <a:rPr lang="en-US" sz="2600" dirty="0"/>
              <a:t>Address findings from the City Auditor’s report on the Department’s Voluntary Noise Program</a:t>
            </a:r>
          </a:p>
          <a:p>
            <a:pPr lvl="1">
              <a:lnSpc>
                <a:spcPct val="150000"/>
              </a:lnSpc>
            </a:pPr>
            <a:r>
              <a:rPr lang="en-US" sz="2600" dirty="0"/>
              <a:t>Present Department of Aviation’s recommendations to update the Voluntary Noise Program</a:t>
            </a:r>
          </a:p>
          <a:p>
            <a:pPr>
              <a:lnSpc>
                <a:spcPct val="150000"/>
              </a:lnSpc>
            </a:pPr>
            <a:r>
              <a:rPr lang="en-US" sz="2600" dirty="0"/>
              <a:t>Department of Aviation will present updates at the Environment &amp; Sustainability Council Committee on May 2</a:t>
            </a:r>
            <a:r>
              <a:rPr lang="en-US" sz="2600" baseline="30000" dirty="0"/>
              <a:t>nd</a:t>
            </a:r>
          </a:p>
        </p:txBody>
      </p:sp>
      <p:sp>
        <p:nvSpPr>
          <p:cNvPr id="29"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856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12187869" cy="5905850"/>
          </a:xfrm>
          <a:prstGeom prst="rect">
            <a:avLst/>
          </a:prstGeom>
        </p:spPr>
      </p:pic>
      <p:sp>
        <p:nvSpPr>
          <p:cNvPr id="11" name="Rectangle 10"/>
          <p:cNvSpPr/>
          <p:nvPr/>
        </p:nvSpPr>
        <p:spPr>
          <a:xfrm>
            <a:off x="2411531" y="1647826"/>
            <a:ext cx="8711922" cy="3323916"/>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2567730" y="2539980"/>
            <a:ext cx="8399524" cy="1660594"/>
          </a:xfrm>
        </p:spPr>
        <p:txBody>
          <a:bodyPr>
            <a:normAutofit fontScale="90000"/>
          </a:bodyPr>
          <a:lstStyle/>
          <a:p>
            <a:r>
              <a:rPr lang="en-US" sz="4900" dirty="0">
                <a:solidFill>
                  <a:srgbClr val="000000"/>
                </a:solidFill>
                <a:latin typeface="+mn-lt"/>
              </a:rPr>
              <a:t>Runway 13R-31L/ Taxiway C Phase 1 Reconstruction</a:t>
            </a:r>
            <a:br>
              <a:rPr lang="en-US" dirty="0">
                <a:solidFill>
                  <a:srgbClr val="000000"/>
                </a:solidFill>
              </a:rPr>
            </a:br>
            <a:endParaRPr lang="en-US" sz="3600" dirty="0">
              <a:solidFill>
                <a:srgbClr val="000000"/>
              </a:solidFill>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403" y="6194464"/>
            <a:ext cx="2271212" cy="504714"/>
          </a:xfrm>
          <a:prstGeom prst="rect">
            <a:avLst/>
          </a:prstGeom>
        </p:spPr>
      </p:pic>
    </p:spTree>
    <p:extLst>
      <p:ext uri="{BB962C8B-B14F-4D97-AF65-F5344CB8AC3E}">
        <p14:creationId xmlns:p14="http://schemas.microsoft.com/office/powerpoint/2010/main" val="430071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980B8-AD99-43B1-85B9-1F71AE37A1C9}"/>
              </a:ext>
            </a:extLst>
          </p:cNvPr>
          <p:cNvSpPr txBox="1"/>
          <p:nvPr/>
        </p:nvSpPr>
        <p:spPr>
          <a:xfrm>
            <a:off x="487960" y="4840448"/>
            <a:ext cx="9706062"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 Project 62%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Phase-1 is at 99%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Phase-2 &amp; 3 is at 65%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 4 is at 75% </a:t>
            </a:r>
          </a:p>
        </p:txBody>
      </p:sp>
      <p:pic>
        <p:nvPicPr>
          <p:cNvPr id="5" name="Picture 4">
            <a:extLst>
              <a:ext uri="{FF2B5EF4-FFF2-40B4-BE49-F238E27FC236}">
                <a16:creationId xmlns:a16="http://schemas.microsoft.com/office/drawing/2014/main" id="{876C5045-C78A-48EE-B811-A4EEBC2BA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049"/>
            <a:ext cx="12192000" cy="2495527"/>
          </a:xfrm>
          <a:prstGeom prst="rect">
            <a:avLst/>
          </a:prstGeom>
        </p:spPr>
      </p:pic>
      <p:graphicFrame>
        <p:nvGraphicFramePr>
          <p:cNvPr id="8" name="Table 7">
            <a:extLst>
              <a:ext uri="{FF2B5EF4-FFF2-40B4-BE49-F238E27FC236}">
                <a16:creationId xmlns:a16="http://schemas.microsoft.com/office/drawing/2014/main" id="{EA60FF46-5E04-4BA7-B389-C0311C458D6E}"/>
              </a:ext>
            </a:extLst>
          </p:cNvPr>
          <p:cNvGraphicFramePr>
            <a:graphicFrameLocks noGrp="1"/>
          </p:cNvGraphicFramePr>
          <p:nvPr/>
        </p:nvGraphicFramePr>
        <p:xfrm>
          <a:off x="2037805" y="3082828"/>
          <a:ext cx="7900307" cy="1458394"/>
        </p:xfrm>
        <a:graphic>
          <a:graphicData uri="http://schemas.openxmlformats.org/drawingml/2006/table">
            <a:tbl>
              <a:tblPr firstRow="1" firstCol="1" bandRow="1"/>
              <a:tblGrid>
                <a:gridCol w="391246">
                  <a:extLst>
                    <a:ext uri="{9D8B030D-6E8A-4147-A177-3AD203B41FA5}">
                      <a16:colId xmlns:a16="http://schemas.microsoft.com/office/drawing/2014/main" val="1523152094"/>
                    </a:ext>
                  </a:extLst>
                </a:gridCol>
                <a:gridCol w="513429">
                  <a:extLst>
                    <a:ext uri="{9D8B030D-6E8A-4147-A177-3AD203B41FA5}">
                      <a16:colId xmlns:a16="http://schemas.microsoft.com/office/drawing/2014/main" val="2825758781"/>
                    </a:ext>
                  </a:extLst>
                </a:gridCol>
                <a:gridCol w="339253">
                  <a:extLst>
                    <a:ext uri="{9D8B030D-6E8A-4147-A177-3AD203B41FA5}">
                      <a16:colId xmlns:a16="http://schemas.microsoft.com/office/drawing/2014/main" val="192979323"/>
                    </a:ext>
                  </a:extLst>
                </a:gridCol>
                <a:gridCol w="339253">
                  <a:extLst>
                    <a:ext uri="{9D8B030D-6E8A-4147-A177-3AD203B41FA5}">
                      <a16:colId xmlns:a16="http://schemas.microsoft.com/office/drawing/2014/main" val="1423965388"/>
                    </a:ext>
                  </a:extLst>
                </a:gridCol>
                <a:gridCol w="339253">
                  <a:extLst>
                    <a:ext uri="{9D8B030D-6E8A-4147-A177-3AD203B41FA5}">
                      <a16:colId xmlns:a16="http://schemas.microsoft.com/office/drawing/2014/main" val="158893314"/>
                    </a:ext>
                  </a:extLst>
                </a:gridCol>
                <a:gridCol w="339253">
                  <a:extLst>
                    <a:ext uri="{9D8B030D-6E8A-4147-A177-3AD203B41FA5}">
                      <a16:colId xmlns:a16="http://schemas.microsoft.com/office/drawing/2014/main" val="3387780133"/>
                    </a:ext>
                  </a:extLst>
                </a:gridCol>
                <a:gridCol w="339253">
                  <a:extLst>
                    <a:ext uri="{9D8B030D-6E8A-4147-A177-3AD203B41FA5}">
                      <a16:colId xmlns:a16="http://schemas.microsoft.com/office/drawing/2014/main" val="4210691198"/>
                    </a:ext>
                  </a:extLst>
                </a:gridCol>
                <a:gridCol w="339253">
                  <a:extLst>
                    <a:ext uri="{9D8B030D-6E8A-4147-A177-3AD203B41FA5}">
                      <a16:colId xmlns:a16="http://schemas.microsoft.com/office/drawing/2014/main" val="347685114"/>
                    </a:ext>
                  </a:extLst>
                </a:gridCol>
                <a:gridCol w="339253">
                  <a:extLst>
                    <a:ext uri="{9D8B030D-6E8A-4147-A177-3AD203B41FA5}">
                      <a16:colId xmlns:a16="http://schemas.microsoft.com/office/drawing/2014/main" val="4164091087"/>
                    </a:ext>
                  </a:extLst>
                </a:gridCol>
                <a:gridCol w="391896">
                  <a:extLst>
                    <a:ext uri="{9D8B030D-6E8A-4147-A177-3AD203B41FA5}">
                      <a16:colId xmlns:a16="http://schemas.microsoft.com/office/drawing/2014/main" val="2228483895"/>
                    </a:ext>
                  </a:extLst>
                </a:gridCol>
                <a:gridCol w="391896">
                  <a:extLst>
                    <a:ext uri="{9D8B030D-6E8A-4147-A177-3AD203B41FA5}">
                      <a16:colId xmlns:a16="http://schemas.microsoft.com/office/drawing/2014/main" val="3563809267"/>
                    </a:ext>
                  </a:extLst>
                </a:gridCol>
                <a:gridCol w="391896">
                  <a:extLst>
                    <a:ext uri="{9D8B030D-6E8A-4147-A177-3AD203B41FA5}">
                      <a16:colId xmlns:a16="http://schemas.microsoft.com/office/drawing/2014/main" val="1742535751"/>
                    </a:ext>
                  </a:extLst>
                </a:gridCol>
                <a:gridCol w="339253">
                  <a:extLst>
                    <a:ext uri="{9D8B030D-6E8A-4147-A177-3AD203B41FA5}">
                      <a16:colId xmlns:a16="http://schemas.microsoft.com/office/drawing/2014/main" val="2254638493"/>
                    </a:ext>
                  </a:extLst>
                </a:gridCol>
                <a:gridCol w="339253">
                  <a:extLst>
                    <a:ext uri="{9D8B030D-6E8A-4147-A177-3AD203B41FA5}">
                      <a16:colId xmlns:a16="http://schemas.microsoft.com/office/drawing/2014/main" val="835925458"/>
                    </a:ext>
                  </a:extLst>
                </a:gridCol>
                <a:gridCol w="339253">
                  <a:extLst>
                    <a:ext uri="{9D8B030D-6E8A-4147-A177-3AD203B41FA5}">
                      <a16:colId xmlns:a16="http://schemas.microsoft.com/office/drawing/2014/main" val="472479995"/>
                    </a:ext>
                  </a:extLst>
                </a:gridCol>
                <a:gridCol w="339253">
                  <a:extLst>
                    <a:ext uri="{9D8B030D-6E8A-4147-A177-3AD203B41FA5}">
                      <a16:colId xmlns:a16="http://schemas.microsoft.com/office/drawing/2014/main" val="816843602"/>
                    </a:ext>
                  </a:extLst>
                </a:gridCol>
                <a:gridCol w="339253">
                  <a:extLst>
                    <a:ext uri="{9D8B030D-6E8A-4147-A177-3AD203B41FA5}">
                      <a16:colId xmlns:a16="http://schemas.microsoft.com/office/drawing/2014/main" val="404154216"/>
                    </a:ext>
                  </a:extLst>
                </a:gridCol>
                <a:gridCol w="339253">
                  <a:extLst>
                    <a:ext uri="{9D8B030D-6E8A-4147-A177-3AD203B41FA5}">
                      <a16:colId xmlns:a16="http://schemas.microsoft.com/office/drawing/2014/main" val="1555315926"/>
                    </a:ext>
                  </a:extLst>
                </a:gridCol>
                <a:gridCol w="339253">
                  <a:extLst>
                    <a:ext uri="{9D8B030D-6E8A-4147-A177-3AD203B41FA5}">
                      <a16:colId xmlns:a16="http://schemas.microsoft.com/office/drawing/2014/main" val="318725002"/>
                    </a:ext>
                  </a:extLst>
                </a:gridCol>
                <a:gridCol w="339253">
                  <a:extLst>
                    <a:ext uri="{9D8B030D-6E8A-4147-A177-3AD203B41FA5}">
                      <a16:colId xmlns:a16="http://schemas.microsoft.com/office/drawing/2014/main" val="4288803681"/>
                    </a:ext>
                  </a:extLst>
                </a:gridCol>
                <a:gridCol w="339253">
                  <a:extLst>
                    <a:ext uri="{9D8B030D-6E8A-4147-A177-3AD203B41FA5}">
                      <a16:colId xmlns:a16="http://schemas.microsoft.com/office/drawing/2014/main" val="3598833444"/>
                    </a:ext>
                  </a:extLst>
                </a:gridCol>
                <a:gridCol w="391896">
                  <a:extLst>
                    <a:ext uri="{9D8B030D-6E8A-4147-A177-3AD203B41FA5}">
                      <a16:colId xmlns:a16="http://schemas.microsoft.com/office/drawing/2014/main" val="4265820871"/>
                    </a:ext>
                  </a:extLst>
                </a:gridCol>
              </a:tblGrid>
              <a:tr h="26516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Phase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Duration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3/21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4/21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5/21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6/21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7/21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8/21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9/21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10/21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11/21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12/21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2/22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3/22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4/22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5/22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6/22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7/22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8/22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9/22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10/22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395806"/>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379110"/>
                  </a:ext>
                </a:extLst>
              </a:tr>
              <a:tr h="198872">
                <a:tc gridSpan="2">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*RWY Shutdown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8090072"/>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575918"/>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9195064"/>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9428533"/>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extLst>
                  <a:ext uri="{0D108BD9-81ED-4DB2-BD59-A6C34878D82A}">
                    <a16:rowId xmlns:a16="http://schemas.microsoft.com/office/drawing/2014/main" val="4026823146"/>
                  </a:ext>
                </a:extLst>
              </a:tr>
            </a:tbl>
          </a:graphicData>
        </a:graphic>
      </p:graphicFrame>
    </p:spTree>
    <p:extLst>
      <p:ext uri="{BB962C8B-B14F-4D97-AF65-F5344CB8AC3E}">
        <p14:creationId xmlns:p14="http://schemas.microsoft.com/office/powerpoint/2010/main" val="302826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93663" y="488210"/>
            <a:ext cx="11920537" cy="75713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dirty="0"/>
              <a:t>Runway 13R-31L Reconstruction</a:t>
            </a:r>
            <a:endParaRPr dirty="0"/>
          </a:p>
        </p:txBody>
      </p:sp>
      <p:cxnSp>
        <p:nvCxnSpPr>
          <p:cNvPr id="382" name="Google Shape;382;p13"/>
          <p:cNvCxnSpPr/>
          <p:nvPr/>
        </p:nvCxnSpPr>
        <p:spPr>
          <a:xfrm>
            <a:off x="8509000" y="2646892"/>
            <a:ext cx="3522663" cy="0"/>
          </a:xfrm>
          <a:prstGeom prst="straightConnector1">
            <a:avLst/>
          </a:prstGeom>
          <a:noFill/>
          <a:ln w="19050" cap="flat" cmpd="sng">
            <a:solidFill>
              <a:schemeClr val="lt2"/>
            </a:solidFill>
            <a:prstDash val="solid"/>
            <a:miter lim="800000"/>
            <a:headEnd type="none" w="sm" len="sm"/>
            <a:tailEnd type="none" w="sm" len="sm"/>
          </a:ln>
        </p:spPr>
      </p:cxnSp>
      <p:sp>
        <p:nvSpPr>
          <p:cNvPr id="385" name="Google Shape;385;p13"/>
          <p:cNvSpPr/>
          <p:nvPr/>
        </p:nvSpPr>
        <p:spPr>
          <a:xfrm>
            <a:off x="11337925" y="6408738"/>
            <a:ext cx="947738" cy="492402"/>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1200" cap="none" spc="0" normalizeH="0" baseline="0" noProof="0" dirty="0">
              <a:ln>
                <a:noFill/>
              </a:ln>
              <a:solidFill>
                <a:srgbClr val="E7E6E6"/>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2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3695A997-6326-45CA-A9E7-C751C175770A}"/>
              </a:ext>
            </a:extLst>
          </p:cNvPr>
          <p:cNvSpPr txBox="1"/>
          <p:nvPr/>
        </p:nvSpPr>
        <p:spPr>
          <a:xfrm>
            <a:off x="1606477" y="5566822"/>
            <a:ext cx="29787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1 - RWY 13R looking SE</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79B576-E87F-4EB3-B1B9-9E95BEC89D49}"/>
              </a:ext>
            </a:extLst>
          </p:cNvPr>
          <p:cNvSpPr txBox="1"/>
          <p:nvPr/>
        </p:nvSpPr>
        <p:spPr>
          <a:xfrm>
            <a:off x="7005396" y="5496421"/>
            <a:ext cx="3901559"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2 - RWY 13R/31L and TWY C under construction</a:t>
            </a:r>
          </a:p>
        </p:txBody>
      </p:sp>
      <p:pic>
        <p:nvPicPr>
          <p:cNvPr id="10" name="Picture 9">
            <a:extLst>
              <a:ext uri="{FF2B5EF4-FFF2-40B4-BE49-F238E27FC236}">
                <a16:creationId xmlns:a16="http://schemas.microsoft.com/office/drawing/2014/main" id="{69E2C82C-FC61-4460-9E01-1BACBEE4C0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74557" y="1320944"/>
            <a:ext cx="5615959" cy="3962401"/>
          </a:xfrm>
          <a:prstGeom prst="rect">
            <a:avLst/>
          </a:prstGeom>
        </p:spPr>
      </p:pic>
      <p:pic>
        <p:nvPicPr>
          <p:cNvPr id="11" name="Picture 10">
            <a:extLst>
              <a:ext uri="{FF2B5EF4-FFF2-40B4-BE49-F238E27FC236}">
                <a16:creationId xmlns:a16="http://schemas.microsoft.com/office/drawing/2014/main" id="{028CED42-0961-4EAF-81F2-90E581622CF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01483" y="1320943"/>
            <a:ext cx="5264025" cy="3962401"/>
          </a:xfrm>
          <a:prstGeom prst="rect">
            <a:avLst/>
          </a:prstGeom>
        </p:spPr>
      </p:pic>
    </p:spTree>
    <p:extLst>
      <p:ext uri="{BB962C8B-B14F-4D97-AF65-F5344CB8AC3E}">
        <p14:creationId xmlns:p14="http://schemas.microsoft.com/office/powerpoint/2010/main" val="217694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5"/>
                                        </p:tgtEl>
                                        <p:attrNameLst>
                                          <p:attrName>style.visibility</p:attrName>
                                        </p:attrNameLst>
                                      </p:cBhvr>
                                      <p:to>
                                        <p:strVal val="visible"/>
                                      </p:to>
                                    </p:set>
                                    <p:animEffect transition="in" filter="fade">
                                      <p:cBhvr>
                                        <p:cTn id="11"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1;p13">
            <a:extLst>
              <a:ext uri="{FF2B5EF4-FFF2-40B4-BE49-F238E27FC236}">
                <a16:creationId xmlns:a16="http://schemas.microsoft.com/office/drawing/2014/main" id="{FAD3564E-F183-4AEA-8E32-8FAA8DFD18C0}"/>
              </a:ext>
            </a:extLst>
          </p:cNvPr>
          <p:cNvSpPr txBox="1">
            <a:spLocks noGrp="1"/>
          </p:cNvSpPr>
          <p:nvPr>
            <p:ph type="title"/>
          </p:nvPr>
        </p:nvSpPr>
        <p:spPr>
          <a:xfrm>
            <a:off x="93663" y="488210"/>
            <a:ext cx="11920537" cy="75713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dirty="0"/>
              <a:t>Runway 13R-31L Reconstruction</a:t>
            </a:r>
            <a:endParaRPr dirty="0"/>
          </a:p>
        </p:txBody>
      </p:sp>
      <p:sp>
        <p:nvSpPr>
          <p:cNvPr id="5" name="Slide Number Placeholder 4">
            <a:extLst>
              <a:ext uri="{FF2B5EF4-FFF2-40B4-BE49-F238E27FC236}">
                <a16:creationId xmlns:a16="http://schemas.microsoft.com/office/drawing/2014/main" id="{E69435C4-4D1F-44A8-AB6F-4F42EBDBB89A}"/>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1200" cap="none" spc="0" normalizeH="0" baseline="0" noProof="0" smtClean="0">
                <a:ln>
                  <a:noFill/>
                </a:ln>
                <a:solidFill>
                  <a:prstClr val="black"/>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t>15</a:t>
            </a:fld>
            <a:endParaRPr kumimoji="0" lang="en-US" sz="1300" b="0" i="0" u="none" strike="noStrike" kern="1200" cap="none" spc="0" normalizeH="0" baseline="0" noProof="0" dirty="0">
              <a:ln>
                <a:noFill/>
              </a:ln>
              <a:solidFill>
                <a:prstClr val="black"/>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4D61B6B-57F3-4A0E-8943-BD06E30D0282}"/>
              </a:ext>
            </a:extLst>
          </p:cNvPr>
          <p:cNvSpPr txBox="1"/>
          <p:nvPr/>
        </p:nvSpPr>
        <p:spPr>
          <a:xfrm>
            <a:off x="6393048" y="5612660"/>
            <a:ext cx="60493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4 - TWY C under operation south half of RWY 13R/31L under construction </a:t>
            </a:r>
          </a:p>
        </p:txBody>
      </p:sp>
      <p:sp>
        <p:nvSpPr>
          <p:cNvPr id="3" name="TextBox 2">
            <a:extLst>
              <a:ext uri="{FF2B5EF4-FFF2-40B4-BE49-F238E27FC236}">
                <a16:creationId xmlns:a16="http://schemas.microsoft.com/office/drawing/2014/main" id="{8BDF1A33-9323-4486-9F40-DDA5A3990510}"/>
              </a:ext>
            </a:extLst>
          </p:cNvPr>
          <p:cNvSpPr txBox="1"/>
          <p:nvPr/>
        </p:nvSpPr>
        <p:spPr>
          <a:xfrm>
            <a:off x="337558" y="5612660"/>
            <a:ext cx="57163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3 - New TWY T under Operation and north half of RWY 13R/31L under construction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E1110C7-B415-4664-A29E-90BC4E53F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98" y="1484143"/>
            <a:ext cx="5448033" cy="3926057"/>
          </a:xfrm>
          <a:prstGeom prst="rect">
            <a:avLst/>
          </a:prstGeom>
        </p:spPr>
      </p:pic>
      <p:pic>
        <p:nvPicPr>
          <p:cNvPr id="11" name="Picture 10">
            <a:extLst>
              <a:ext uri="{FF2B5EF4-FFF2-40B4-BE49-F238E27FC236}">
                <a16:creationId xmlns:a16="http://schemas.microsoft.com/office/drawing/2014/main" id="{6689A3AA-E987-42D4-B959-FE37EBEA0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189" y="1484143"/>
            <a:ext cx="5472285" cy="3926057"/>
          </a:xfrm>
          <a:prstGeom prst="rect">
            <a:avLst/>
          </a:prstGeom>
        </p:spPr>
      </p:pic>
    </p:spTree>
    <p:extLst>
      <p:ext uri="{BB962C8B-B14F-4D97-AF65-F5344CB8AC3E}">
        <p14:creationId xmlns:p14="http://schemas.microsoft.com/office/powerpoint/2010/main" val="1138810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1;p13">
            <a:extLst>
              <a:ext uri="{FF2B5EF4-FFF2-40B4-BE49-F238E27FC236}">
                <a16:creationId xmlns:a16="http://schemas.microsoft.com/office/drawing/2014/main" id="{FAD3564E-F183-4AEA-8E32-8FAA8DFD18C0}"/>
              </a:ext>
            </a:extLst>
          </p:cNvPr>
          <p:cNvSpPr txBox="1">
            <a:spLocks noGrp="1"/>
          </p:cNvSpPr>
          <p:nvPr>
            <p:ph type="title"/>
          </p:nvPr>
        </p:nvSpPr>
        <p:spPr>
          <a:xfrm>
            <a:off x="93663" y="488210"/>
            <a:ext cx="11920537" cy="75713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dirty="0"/>
              <a:t>Runway 13R-31L Reconstruction</a:t>
            </a:r>
            <a:endParaRPr dirty="0"/>
          </a:p>
        </p:txBody>
      </p:sp>
      <p:sp>
        <p:nvSpPr>
          <p:cNvPr id="5" name="Slide Number Placeholder 4">
            <a:extLst>
              <a:ext uri="{FF2B5EF4-FFF2-40B4-BE49-F238E27FC236}">
                <a16:creationId xmlns:a16="http://schemas.microsoft.com/office/drawing/2014/main" id="{E69435C4-4D1F-44A8-AB6F-4F42EBDBB89A}"/>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1200" cap="none" spc="0" normalizeH="0" baseline="0" noProof="0" smtClean="0">
                <a:ln>
                  <a:noFill/>
                </a:ln>
                <a:solidFill>
                  <a:prstClr val="black"/>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t>16</a:t>
            </a:fld>
            <a:endParaRPr kumimoji="0" lang="en-US" sz="1300" b="0" i="0" u="none" strike="noStrike" kern="1200" cap="none" spc="0" normalizeH="0" baseline="0" noProof="0" dirty="0">
              <a:ln>
                <a:noFill/>
              </a:ln>
              <a:solidFill>
                <a:prstClr val="black"/>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4D61B6B-57F3-4A0E-8943-BD06E30D0282}"/>
              </a:ext>
            </a:extLst>
          </p:cNvPr>
          <p:cNvSpPr txBox="1"/>
          <p:nvPr/>
        </p:nvSpPr>
        <p:spPr>
          <a:xfrm>
            <a:off x="6433368" y="5558563"/>
            <a:ext cx="5448055" cy="10515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6 – RWY 13R/31L, final pavement layer preparation </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mn-cs"/>
            </a:endParaRPr>
          </a:p>
        </p:txBody>
      </p:sp>
      <p:sp>
        <p:nvSpPr>
          <p:cNvPr id="3" name="TextBox 2">
            <a:extLst>
              <a:ext uri="{FF2B5EF4-FFF2-40B4-BE49-F238E27FC236}">
                <a16:creationId xmlns:a16="http://schemas.microsoft.com/office/drawing/2014/main" id="{8BDF1A33-9323-4486-9F40-DDA5A3990510}"/>
              </a:ext>
            </a:extLst>
          </p:cNvPr>
          <p:cNvSpPr txBox="1"/>
          <p:nvPr/>
        </p:nvSpPr>
        <p:spPr>
          <a:xfrm>
            <a:off x="310577" y="5569058"/>
            <a:ext cx="574335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5 – RWY 13R/31L with placing final concrete pavement layer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DFD2709-748A-4D61-B873-4EBCE5E08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368" y="1424627"/>
            <a:ext cx="5580832" cy="3931920"/>
          </a:xfrm>
          <a:prstGeom prst="rect">
            <a:avLst/>
          </a:prstGeom>
        </p:spPr>
      </p:pic>
      <p:pic>
        <p:nvPicPr>
          <p:cNvPr id="8" name="Picture 7">
            <a:extLst>
              <a:ext uri="{FF2B5EF4-FFF2-40B4-BE49-F238E27FC236}">
                <a16:creationId xmlns:a16="http://schemas.microsoft.com/office/drawing/2014/main" id="{26D59BDE-6039-44E9-B160-51E5CB7D6B7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9096" y="1435991"/>
            <a:ext cx="5466316" cy="3931920"/>
          </a:xfrm>
          <a:prstGeom prst="rect">
            <a:avLst/>
          </a:prstGeom>
          <a:noFill/>
          <a:ln>
            <a:noFill/>
          </a:ln>
        </p:spPr>
      </p:pic>
    </p:spTree>
    <p:extLst>
      <p:ext uri="{BB962C8B-B14F-4D97-AF65-F5344CB8AC3E}">
        <p14:creationId xmlns:p14="http://schemas.microsoft.com/office/powerpoint/2010/main" val="1047067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12187869" cy="5905850"/>
          </a:xfrm>
          <a:prstGeom prst="rect">
            <a:avLst/>
          </a:prstGeom>
        </p:spPr>
      </p:pic>
      <p:sp>
        <p:nvSpPr>
          <p:cNvPr id="11" name="Rectangle 10"/>
          <p:cNvSpPr/>
          <p:nvPr/>
        </p:nvSpPr>
        <p:spPr>
          <a:xfrm>
            <a:off x="2386364" y="1555548"/>
            <a:ext cx="8711922" cy="3323916"/>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2464463" y="2387209"/>
            <a:ext cx="8555723" cy="1660594"/>
          </a:xfrm>
        </p:spPr>
        <p:txBody>
          <a:bodyPr>
            <a:normAutofit fontScale="90000"/>
          </a:bodyPr>
          <a:lstStyle/>
          <a:p>
            <a:r>
              <a:rPr lang="en-US" sz="4900" dirty="0">
                <a:latin typeface="+mn-lt"/>
              </a:rPr>
              <a:t>OPEN DISCUSSION </a:t>
            </a:r>
            <a:br>
              <a:rPr lang="en-US" sz="4900" dirty="0">
                <a:latin typeface="+mn-lt"/>
              </a:rPr>
            </a:br>
            <a:r>
              <a:rPr lang="en-US" sz="4900" dirty="0">
                <a:latin typeface="+mn-lt"/>
              </a:rPr>
              <a:t>and</a:t>
            </a:r>
            <a:br>
              <a:rPr lang="en-US" sz="4900" dirty="0">
                <a:latin typeface="+mn-lt"/>
              </a:rPr>
            </a:br>
            <a:r>
              <a:rPr lang="en-US" sz="4900" dirty="0">
                <a:latin typeface="+mn-lt"/>
              </a:rPr>
              <a:t>QUESTIONS</a:t>
            </a:r>
            <a:endParaRPr lang="en-US" sz="36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403" y="6194464"/>
            <a:ext cx="2271212" cy="504714"/>
          </a:xfrm>
          <a:prstGeom prst="rect">
            <a:avLst/>
          </a:prstGeom>
        </p:spPr>
      </p:pic>
    </p:spTree>
    <p:extLst>
      <p:ext uri="{BB962C8B-B14F-4D97-AF65-F5344CB8AC3E}">
        <p14:creationId xmlns:p14="http://schemas.microsoft.com/office/powerpoint/2010/main" val="1413627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12187869" cy="5905850"/>
          </a:xfrm>
          <a:prstGeom prst="rect">
            <a:avLst/>
          </a:prstGeom>
        </p:spPr>
      </p:pic>
      <p:sp>
        <p:nvSpPr>
          <p:cNvPr id="11" name="Rectangle 10"/>
          <p:cNvSpPr/>
          <p:nvPr/>
        </p:nvSpPr>
        <p:spPr>
          <a:xfrm>
            <a:off x="700176" y="691482"/>
            <a:ext cx="10851463" cy="4912364"/>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4394400" y="884657"/>
            <a:ext cx="2809218" cy="844723"/>
          </a:xfrm>
        </p:spPr>
        <p:txBody>
          <a:bodyPr>
            <a:normAutofit/>
          </a:bodyPr>
          <a:lstStyle/>
          <a:p>
            <a:r>
              <a:rPr lang="en-US" sz="5400" b="1" dirty="0"/>
              <a:t>Adjourn</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403" y="6194464"/>
            <a:ext cx="2271212" cy="504714"/>
          </a:xfrm>
          <a:prstGeom prst="rect">
            <a:avLst/>
          </a:prstGeom>
        </p:spPr>
      </p:pic>
      <p:sp>
        <p:nvSpPr>
          <p:cNvPr id="8" name="Subtitle 2">
            <a:extLst>
              <a:ext uri="{FF2B5EF4-FFF2-40B4-BE49-F238E27FC236}">
                <a16:creationId xmlns:a16="http://schemas.microsoft.com/office/drawing/2014/main" id="{B97DB3AA-754B-4F79-9408-C4BB67FEDC6A}"/>
              </a:ext>
            </a:extLst>
          </p:cNvPr>
          <p:cNvSpPr>
            <a:spLocks noGrp="1"/>
          </p:cNvSpPr>
          <p:nvPr>
            <p:ph type="subTitle" idx="1"/>
          </p:nvPr>
        </p:nvSpPr>
        <p:spPr>
          <a:xfrm>
            <a:off x="1437733" y="2420744"/>
            <a:ext cx="4361276" cy="2016511"/>
          </a:xfrm>
        </p:spPr>
        <p:txBody>
          <a:bodyPr anchor="ctr">
            <a:normAutofit/>
          </a:bodyPr>
          <a:lstStyle/>
          <a:p>
            <a:r>
              <a:rPr lang="en-US" sz="3600" dirty="0">
                <a:solidFill>
                  <a:schemeClr val="bg2">
                    <a:lumMod val="10000"/>
                  </a:schemeClr>
                </a:solidFill>
                <a:latin typeface="Garamond" panose="02020404030301010803" pitchFamily="18" charset="0"/>
              </a:rPr>
              <a:t>Next LFEAC Meeting</a:t>
            </a:r>
          </a:p>
          <a:p>
            <a:r>
              <a:rPr lang="en-US" sz="3600" dirty="0">
                <a:solidFill>
                  <a:schemeClr val="bg2">
                    <a:lumMod val="10000"/>
                  </a:schemeClr>
                </a:solidFill>
                <a:latin typeface="Garamond" panose="02020404030301010803" pitchFamily="18" charset="0"/>
              </a:rPr>
              <a:t>on </a:t>
            </a:r>
          </a:p>
          <a:p>
            <a:r>
              <a:rPr lang="en-US" sz="3600" dirty="0">
                <a:solidFill>
                  <a:schemeClr val="bg2">
                    <a:lumMod val="10000"/>
                  </a:schemeClr>
                </a:solidFill>
                <a:latin typeface="Garamond" panose="02020404030301010803" pitchFamily="18" charset="0"/>
              </a:rPr>
              <a:t>July 14, 2022, at 6 p.m.</a:t>
            </a:r>
          </a:p>
        </p:txBody>
      </p:sp>
      <p:sp>
        <p:nvSpPr>
          <p:cNvPr id="9" name="TextBox 8">
            <a:extLst>
              <a:ext uri="{FF2B5EF4-FFF2-40B4-BE49-F238E27FC236}">
                <a16:creationId xmlns:a16="http://schemas.microsoft.com/office/drawing/2014/main" id="{15F2F7E7-269F-4B75-9EDE-1B5E359F6A0C}"/>
              </a:ext>
            </a:extLst>
          </p:cNvPr>
          <p:cNvSpPr txBox="1"/>
          <p:nvPr/>
        </p:nvSpPr>
        <p:spPr>
          <a:xfrm>
            <a:off x="6536566" y="2767279"/>
            <a:ext cx="4160939" cy="1323439"/>
          </a:xfrm>
          <a:prstGeom prst="rect">
            <a:avLst/>
          </a:prstGeom>
          <a:noFill/>
        </p:spPr>
        <p:txBody>
          <a:bodyPr wrap="square" rtlCol="0">
            <a:spAutoFit/>
          </a:bodyPr>
          <a:lstStyle/>
          <a:p>
            <a:pPr algn="ctr"/>
            <a:r>
              <a:rPr lang="en-US" sz="2000" dirty="0">
                <a:solidFill>
                  <a:srgbClr val="000000"/>
                </a:solidFill>
              </a:rPr>
              <a:t>For noise concerns visit</a:t>
            </a:r>
          </a:p>
          <a:p>
            <a:pPr algn="ctr"/>
            <a:r>
              <a:rPr lang="en-US" sz="2000" dirty="0">
                <a:solidFill>
                  <a:schemeClr val="accent1"/>
                </a:solidFill>
                <a:hlinkClick r:id="rId5"/>
              </a:rPr>
              <a:t>https://dal.noiselab.casper.aero/</a:t>
            </a:r>
            <a:endParaRPr lang="en-US" sz="2000" dirty="0">
              <a:solidFill>
                <a:schemeClr val="accent1"/>
              </a:solidFill>
            </a:endParaRPr>
          </a:p>
          <a:p>
            <a:pPr algn="ctr"/>
            <a:r>
              <a:rPr lang="en-US" sz="2000" dirty="0">
                <a:solidFill>
                  <a:srgbClr val="000000"/>
                </a:solidFill>
              </a:rPr>
              <a:t>For noise inquires email</a:t>
            </a:r>
          </a:p>
          <a:p>
            <a:pPr algn="ctr"/>
            <a:r>
              <a:rPr lang="en-US" sz="2000" dirty="0">
                <a:solidFill>
                  <a:schemeClr val="accent1"/>
                </a:solidFill>
                <a:hlinkClick r:id="rId6"/>
              </a:rPr>
              <a:t>AVINoise@dallascityhall.com</a:t>
            </a:r>
            <a:r>
              <a:rPr lang="en-US" sz="2000" dirty="0">
                <a:solidFill>
                  <a:schemeClr val="accent1"/>
                </a:solidFill>
              </a:rPr>
              <a:t> </a:t>
            </a:r>
            <a:endParaRPr lang="en-US" sz="2000" dirty="0">
              <a:solidFill>
                <a:srgbClr val="000000"/>
              </a:solidFill>
            </a:endParaRPr>
          </a:p>
        </p:txBody>
      </p:sp>
    </p:spTree>
    <p:extLst>
      <p:ext uri="{BB962C8B-B14F-4D97-AF65-F5344CB8AC3E}">
        <p14:creationId xmlns:p14="http://schemas.microsoft.com/office/powerpoint/2010/main" val="241823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BB55-AA3A-4AF3-A88D-B6B825CF9C5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5600" b="1" dirty="0"/>
              <a:t>Agenda</a:t>
            </a:r>
          </a:p>
        </p:txBody>
      </p:sp>
      <p:sp>
        <p:nvSpPr>
          <p:cNvPr id="4" name="Text Placeholder 3">
            <a:extLst>
              <a:ext uri="{FF2B5EF4-FFF2-40B4-BE49-F238E27FC236}">
                <a16:creationId xmlns:a16="http://schemas.microsoft.com/office/drawing/2014/main" id="{4E60DC93-6452-4CE4-BDD8-6A3298B3B2F3}"/>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marL="571500" marR="0" lvl="0" indent="-228600">
              <a:spcBef>
                <a:spcPts val="0"/>
              </a:spcBef>
              <a:spcAft>
                <a:spcPts val="0"/>
              </a:spcAft>
              <a:buClr>
                <a:srgbClr val="75AD6F"/>
              </a:buClr>
              <a:buFont typeface="Arial" panose="020B0604020202020204" pitchFamily="34" charset="0"/>
              <a:buChar char="•"/>
              <a:tabLst>
                <a:tab pos="457200" algn="l"/>
              </a:tabLst>
            </a:pPr>
            <a:r>
              <a:rPr lang="en-US" sz="2600" dirty="0">
                <a:effectLst/>
              </a:rPr>
              <a:t>Introductions</a:t>
            </a:r>
          </a:p>
          <a:p>
            <a:pPr marL="571500" indent="-228600">
              <a:spcBef>
                <a:spcPts val="0"/>
              </a:spcBef>
              <a:buClr>
                <a:srgbClr val="75AD6F"/>
              </a:buClr>
              <a:buFont typeface="Arial" panose="020B0604020202020204" pitchFamily="34" charset="0"/>
              <a:buChar char="•"/>
              <a:tabLst>
                <a:tab pos="457200" algn="l"/>
              </a:tabLst>
            </a:pPr>
            <a:r>
              <a:rPr lang="en-US" sz="2600" dirty="0">
                <a:effectLst/>
              </a:rPr>
              <a:t>Runway 13R/31L Reconstruction</a:t>
            </a:r>
          </a:p>
          <a:p>
            <a:pPr marL="571500" marR="0" lvl="0" indent="-228600">
              <a:spcBef>
                <a:spcPts val="0"/>
              </a:spcBef>
              <a:spcAft>
                <a:spcPts val="0"/>
              </a:spcAft>
              <a:buClr>
                <a:srgbClr val="75AD6F"/>
              </a:buClr>
              <a:buFont typeface="Arial" panose="020B0604020202020204" pitchFamily="34" charset="0"/>
              <a:buChar char="•"/>
              <a:tabLst>
                <a:tab pos="457200" algn="l"/>
              </a:tabLst>
            </a:pPr>
            <a:r>
              <a:rPr lang="en-US" sz="2600" dirty="0">
                <a:effectLst/>
              </a:rPr>
              <a:t>Voluntary Noise Program</a:t>
            </a:r>
          </a:p>
          <a:p>
            <a:pPr marL="1028700" lvl="1" indent="-228600">
              <a:spcBef>
                <a:spcPts val="0"/>
              </a:spcBef>
              <a:buClr>
                <a:srgbClr val="75AD6F"/>
              </a:buClr>
              <a:buFont typeface="Arial" panose="020B0604020202020204" pitchFamily="34" charset="0"/>
              <a:buChar char="•"/>
              <a:tabLst>
                <a:tab pos="457200" algn="l"/>
              </a:tabLst>
            </a:pPr>
            <a:r>
              <a:rPr lang="en-US" sz="2600" dirty="0">
                <a:effectLst/>
              </a:rPr>
              <a:t>Noise Reports</a:t>
            </a:r>
          </a:p>
          <a:p>
            <a:pPr marL="571500" marR="0" lvl="0" indent="-228600">
              <a:spcBef>
                <a:spcPts val="0"/>
              </a:spcBef>
              <a:spcAft>
                <a:spcPts val="0"/>
              </a:spcAft>
              <a:buClr>
                <a:srgbClr val="75AD6F"/>
              </a:buClr>
              <a:buFont typeface="Arial" panose="020B0604020202020204" pitchFamily="34" charset="0"/>
              <a:buChar char="•"/>
              <a:tabLst>
                <a:tab pos="457200" algn="l"/>
              </a:tabLst>
            </a:pPr>
            <a:r>
              <a:rPr lang="en-US" sz="2600" dirty="0">
                <a:effectLst/>
              </a:rPr>
              <a:t>Public Comment Period</a:t>
            </a:r>
          </a:p>
          <a:p>
            <a:pPr marL="571500" marR="0" lvl="0" indent="-228600">
              <a:spcBef>
                <a:spcPts val="0"/>
              </a:spcBef>
              <a:spcAft>
                <a:spcPts val="0"/>
              </a:spcAft>
              <a:buClr>
                <a:srgbClr val="75AD6F"/>
              </a:buClr>
              <a:buFont typeface="Arial" panose="020B0604020202020204" pitchFamily="34" charset="0"/>
              <a:buChar char="•"/>
              <a:tabLst>
                <a:tab pos="457200" algn="l"/>
              </a:tabLst>
            </a:pPr>
            <a:r>
              <a:rPr lang="en-US" sz="2600" dirty="0">
                <a:effectLst/>
              </a:rPr>
              <a:t>Adjourn</a:t>
            </a:r>
          </a:p>
          <a:p>
            <a:pPr indent="-228600">
              <a:buFont typeface="Arial" panose="020B0604020202020204" pitchFamily="34" charset="0"/>
              <a:buChar char="•"/>
            </a:pPr>
            <a:endParaRPr lang="en-US" sz="2000" dirty="0"/>
          </a:p>
        </p:txBody>
      </p:sp>
      <p:pic>
        <p:nvPicPr>
          <p:cNvPr id="6" name="Content Placeholder 5" descr="A large stone monument with a clock&#10;&#10;Description automatically generated with low confidence">
            <a:extLst>
              <a:ext uri="{FF2B5EF4-FFF2-40B4-BE49-F238E27FC236}">
                <a16:creationId xmlns:a16="http://schemas.microsoft.com/office/drawing/2014/main" id="{D2CF61EB-70F5-488E-B82E-CE27D1ACE13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98"/>
          <a:stretch/>
        </p:blipFill>
        <p:spPr>
          <a:xfrm>
            <a:off x="20" y="10"/>
            <a:ext cx="4635571" cy="6857990"/>
          </a:xfrm>
          <a:prstGeom prst="rect">
            <a:avLst/>
          </a:prstGeom>
          <a:effectLst/>
        </p:spPr>
      </p:pic>
      <p:cxnSp>
        <p:nvCxnSpPr>
          <p:cNvPr id="34" name="Straight Connector 3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BA7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7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87869" cy="5905850"/>
          </a:xfrm>
          <a:prstGeom prst="rect">
            <a:avLst/>
          </a:prstGeom>
        </p:spPr>
      </p:pic>
      <p:sp>
        <p:nvSpPr>
          <p:cNvPr id="11" name="Rectangle 10"/>
          <p:cNvSpPr/>
          <p:nvPr/>
        </p:nvSpPr>
        <p:spPr>
          <a:xfrm>
            <a:off x="2386364" y="1647826"/>
            <a:ext cx="8711922" cy="3323916"/>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2205826" y="2187643"/>
            <a:ext cx="9072997" cy="1660594"/>
          </a:xfrm>
        </p:spPr>
        <p:txBody>
          <a:bodyPr>
            <a:normAutofit/>
          </a:bodyPr>
          <a:lstStyle/>
          <a:p>
            <a:r>
              <a:rPr lang="en-US" sz="4400" dirty="0">
                <a:solidFill>
                  <a:srgbClr val="000000"/>
                </a:solidFill>
                <a:latin typeface="Calibri" panose="020F0502020204030204" pitchFamily="34" charset="0"/>
                <a:ea typeface="Microsoft YaHei" panose="020B0503020204020204" pitchFamily="34" charset="-122"/>
                <a:cs typeface="Calibri" panose="020F0502020204030204" pitchFamily="34" charset="0"/>
              </a:rPr>
              <a:t>Voluntary Noise</a:t>
            </a:r>
            <a:br>
              <a:rPr lang="en-US" sz="4400" dirty="0">
                <a:solidFill>
                  <a:srgbClr val="000000"/>
                </a:solidFill>
                <a:latin typeface="Calibri" panose="020F0502020204030204" pitchFamily="34" charset="0"/>
                <a:ea typeface="Microsoft YaHei" panose="020B0503020204020204" pitchFamily="34" charset="-122"/>
                <a:cs typeface="Calibri" panose="020F0502020204030204" pitchFamily="34" charset="0"/>
              </a:rPr>
            </a:br>
            <a:r>
              <a:rPr lang="en-US" sz="4400" dirty="0">
                <a:solidFill>
                  <a:srgbClr val="000000"/>
                </a:solidFill>
                <a:latin typeface="Calibri" panose="020F0502020204030204" pitchFamily="34" charset="0"/>
                <a:ea typeface="Microsoft YaHei" panose="020B0503020204020204" pitchFamily="34" charset="-122"/>
                <a:cs typeface="Calibri" panose="020F0502020204030204" pitchFamily="34" charset="0"/>
              </a:rPr>
              <a:t> Program</a:t>
            </a:r>
            <a:endParaRPr lang="en-US" sz="4400" dirty="0">
              <a:latin typeface="Calibri" panose="020F0502020204030204" pitchFamily="34" charset="0"/>
              <a:ea typeface="Microsoft YaHei" panose="020B0503020204020204" pitchFamily="34" charset="-122"/>
              <a:cs typeface="Calibri" panose="020F0502020204030204" pitchFamily="34" charset="0"/>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403" y="6194464"/>
            <a:ext cx="2271212" cy="504714"/>
          </a:xfrm>
          <a:prstGeom prst="rect">
            <a:avLst/>
          </a:prstGeom>
        </p:spPr>
      </p:pic>
    </p:spTree>
    <p:extLst>
      <p:ext uri="{BB962C8B-B14F-4D97-AF65-F5344CB8AC3E}">
        <p14:creationId xmlns:p14="http://schemas.microsoft.com/office/powerpoint/2010/main" val="3087257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ED14-9AF4-453A-9FBE-7B6DD41721F8}"/>
              </a:ext>
            </a:extLst>
          </p:cNvPr>
          <p:cNvSpPr>
            <a:spLocks noGrp="1"/>
          </p:cNvSpPr>
          <p:nvPr>
            <p:ph type="title"/>
          </p:nvPr>
        </p:nvSpPr>
        <p:spPr>
          <a:xfrm>
            <a:off x="4965430" y="629268"/>
            <a:ext cx="6586491" cy="1286160"/>
          </a:xfrm>
        </p:spPr>
        <p:txBody>
          <a:bodyPr anchor="b">
            <a:normAutofit/>
          </a:bodyPr>
          <a:lstStyle/>
          <a:p>
            <a:r>
              <a:rPr lang="en-US" sz="4100" b="1" dirty="0">
                <a:solidFill>
                  <a:srgbClr val="000000"/>
                </a:solidFill>
              </a:rPr>
              <a:t>Dallas Love Field’s Voluntary Noise Program</a:t>
            </a:r>
          </a:p>
        </p:txBody>
      </p:sp>
      <p:sp>
        <p:nvSpPr>
          <p:cNvPr id="3" name="Content Placeholder 2">
            <a:extLst>
              <a:ext uri="{FF2B5EF4-FFF2-40B4-BE49-F238E27FC236}">
                <a16:creationId xmlns:a16="http://schemas.microsoft.com/office/drawing/2014/main" id="{CF6138A7-A6ED-405B-B04D-B519C07FA6D5}"/>
              </a:ext>
            </a:extLst>
          </p:cNvPr>
          <p:cNvSpPr>
            <a:spLocks noGrp="1"/>
          </p:cNvSpPr>
          <p:nvPr>
            <p:ph idx="1"/>
          </p:nvPr>
        </p:nvSpPr>
        <p:spPr>
          <a:xfrm>
            <a:off x="4965431" y="2438400"/>
            <a:ext cx="6586489" cy="3785419"/>
          </a:xfrm>
        </p:spPr>
        <p:txBody>
          <a:bodyPr>
            <a:normAutofit/>
          </a:bodyPr>
          <a:lstStyle/>
          <a:p>
            <a:pPr marL="274320" indent="-274320">
              <a:spcBef>
                <a:spcPts val="0"/>
              </a:spcBef>
              <a:spcAft>
                <a:spcPts val="600"/>
              </a:spcAft>
              <a:buClr>
                <a:srgbClr val="75AD6F"/>
              </a:buClr>
              <a:buFont typeface="Wingdings" panose="05000000000000000000" pitchFamily="2" charset="2"/>
              <a:buChar char="v"/>
            </a:pPr>
            <a:r>
              <a:rPr lang="en-US" sz="1700" b="0" i="0" dirty="0">
                <a:solidFill>
                  <a:srgbClr val="000000"/>
                </a:solidFill>
                <a:effectLst/>
              </a:rPr>
              <a:t>To better respond to the concern of our neighbors, the City of Dallas’ Department of Aviation has developed a Voluntary Noise Program for the Airport.</a:t>
            </a:r>
          </a:p>
          <a:p>
            <a:pPr marL="274320" indent="-274320">
              <a:spcBef>
                <a:spcPts val="0"/>
              </a:spcBef>
              <a:spcAft>
                <a:spcPts val="600"/>
              </a:spcAft>
              <a:buClr>
                <a:srgbClr val="75AD6F"/>
              </a:buClr>
              <a:buFont typeface="Wingdings" panose="05000000000000000000" pitchFamily="2" charset="2"/>
              <a:buChar char="v"/>
            </a:pPr>
            <a:r>
              <a:rPr lang="en-US" sz="1700" dirty="0">
                <a:solidFill>
                  <a:srgbClr val="000000"/>
                </a:solidFill>
              </a:rPr>
              <a:t>DOA</a:t>
            </a:r>
            <a:r>
              <a:rPr lang="en-US" sz="1700" b="0" i="0" dirty="0">
                <a:solidFill>
                  <a:srgbClr val="000000"/>
                </a:solidFill>
                <a:effectLst/>
              </a:rPr>
              <a:t> </a:t>
            </a:r>
            <a:r>
              <a:rPr lang="en-US" sz="1700" dirty="0">
                <a:solidFill>
                  <a:srgbClr val="000000"/>
                </a:solidFill>
              </a:rPr>
              <a:t>serves as a liaison between the community and FAA while also disseminating noise information to stakeholders through outreach. </a:t>
            </a:r>
          </a:p>
          <a:p>
            <a:pPr marL="274320" indent="-274320">
              <a:spcBef>
                <a:spcPts val="0"/>
              </a:spcBef>
              <a:spcAft>
                <a:spcPts val="600"/>
              </a:spcAft>
              <a:buClr>
                <a:srgbClr val="75AD6F"/>
              </a:buClr>
              <a:buFont typeface="Wingdings" panose="05000000000000000000" pitchFamily="2" charset="2"/>
              <a:buChar char="v"/>
            </a:pPr>
            <a:r>
              <a:rPr lang="en-US" sz="1700" b="0" i="0" dirty="0">
                <a:solidFill>
                  <a:srgbClr val="000000"/>
                </a:solidFill>
                <a:effectLst/>
              </a:rPr>
              <a:t>The Federal Aviation Administration controls the National Airspace System in the United States.</a:t>
            </a:r>
          </a:p>
          <a:p>
            <a:pPr marL="274320" indent="-274320">
              <a:spcBef>
                <a:spcPts val="0"/>
              </a:spcBef>
              <a:spcAft>
                <a:spcPts val="600"/>
              </a:spcAft>
              <a:buClr>
                <a:srgbClr val="75AD6F"/>
              </a:buClr>
              <a:buFont typeface="Wingdings" panose="05000000000000000000" pitchFamily="2" charset="2"/>
              <a:buChar char="v"/>
            </a:pPr>
            <a:r>
              <a:rPr lang="en-US" sz="1700" b="0" i="0" dirty="0">
                <a:solidFill>
                  <a:srgbClr val="000000"/>
                </a:solidFill>
                <a:effectLst/>
              </a:rPr>
              <a:t>FAA’s Air Traffic Control directs commercial air traffic to and from DAL Airport. </a:t>
            </a:r>
          </a:p>
          <a:p>
            <a:pPr marL="274320" indent="-274320">
              <a:spcBef>
                <a:spcPts val="0"/>
              </a:spcBef>
              <a:spcAft>
                <a:spcPts val="600"/>
              </a:spcAft>
              <a:buClr>
                <a:srgbClr val="75AD6F"/>
              </a:buClr>
              <a:buFont typeface="Wingdings" panose="05000000000000000000" pitchFamily="2" charset="2"/>
              <a:buChar char="v"/>
            </a:pPr>
            <a:r>
              <a:rPr lang="en-US" sz="1700" dirty="0">
                <a:solidFill>
                  <a:srgbClr val="000000"/>
                </a:solidFill>
              </a:rPr>
              <a:t>DAL’s Noise and Operations Monitoring System (NOMS) utilizes Casper Airport Solutions as its advanced system that enables the City of Dallas to monitor and better understand aircraft noise in the vicinity of the Airport. The system is comprised of 4 fixed noise monitors in the community.</a:t>
            </a:r>
          </a:p>
        </p:txBody>
      </p:sp>
      <p:pic>
        <p:nvPicPr>
          <p:cNvPr id="4" name="Picture 3">
            <a:extLst>
              <a:ext uri="{FF2B5EF4-FFF2-40B4-BE49-F238E27FC236}">
                <a16:creationId xmlns:a16="http://schemas.microsoft.com/office/drawing/2014/main" id="{6C96F72A-752A-44B5-AAAB-520AFC517A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86" b="14886"/>
          <a:stretch/>
        </p:blipFill>
        <p:spPr>
          <a:xfrm rot="5400000">
            <a:off x="-1111204" y="1111204"/>
            <a:ext cx="6858000" cy="4635591"/>
          </a:xfrm>
          <a:prstGeom prst="rect">
            <a:avLst/>
          </a:prstGeom>
          <a:effectLst/>
        </p:spPr>
      </p:pic>
      <p:cxnSp>
        <p:nvCxnSpPr>
          <p:cNvPr id="28" name="Straight Connector 2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3C6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4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4622-92B7-4CB4-925B-4C399AECA910}"/>
              </a:ext>
            </a:extLst>
          </p:cNvPr>
          <p:cNvSpPr>
            <a:spLocks noGrp="1"/>
          </p:cNvSpPr>
          <p:nvPr>
            <p:ph type="title"/>
          </p:nvPr>
        </p:nvSpPr>
        <p:spPr>
          <a:xfrm>
            <a:off x="534099" y="337317"/>
            <a:ext cx="7985759" cy="733670"/>
          </a:xfrm>
        </p:spPr>
        <p:txBody>
          <a:bodyPr vert="horz" lIns="91440" tIns="45720" rIns="91440" bIns="45720" rtlCol="0" anchor="ctr">
            <a:normAutofit/>
          </a:bodyPr>
          <a:lstStyle/>
          <a:p>
            <a:r>
              <a:rPr lang="en-US" sz="3600" b="1" kern="1200" dirty="0">
                <a:solidFill>
                  <a:schemeClr val="bg2">
                    <a:lumMod val="10000"/>
                  </a:schemeClr>
                </a:solidFill>
                <a:latin typeface="Garamond" panose="02020404030301010803" pitchFamily="18" charset="0"/>
              </a:rPr>
              <a:t>NoiseLab</a:t>
            </a:r>
          </a:p>
        </p:txBody>
      </p:sp>
      <p:sp>
        <p:nvSpPr>
          <p:cNvPr id="7" name="Text Placeholder 6">
            <a:extLst>
              <a:ext uri="{FF2B5EF4-FFF2-40B4-BE49-F238E27FC236}">
                <a16:creationId xmlns:a16="http://schemas.microsoft.com/office/drawing/2014/main" id="{DAE691FB-7367-4948-8265-00157C0EC229}"/>
              </a:ext>
            </a:extLst>
          </p:cNvPr>
          <p:cNvSpPr>
            <a:spLocks noGrp="1"/>
          </p:cNvSpPr>
          <p:nvPr>
            <p:ph type="body" sz="half" idx="2"/>
          </p:nvPr>
        </p:nvSpPr>
        <p:spPr>
          <a:xfrm>
            <a:off x="4292397" y="6036630"/>
            <a:ext cx="3607206" cy="598516"/>
          </a:xfrm>
          <a:prstGeom prst="rect">
            <a:avLst/>
          </a:prstGeom>
        </p:spPr>
        <p:txBody>
          <a:bodyPr vert="horz" lIns="91440" tIns="45720" rIns="91440" bIns="45720" rtlCol="0" anchor="ctr">
            <a:normAutofit/>
          </a:bodyPr>
          <a:lstStyle/>
          <a:p>
            <a:pPr algn="ctr"/>
            <a:r>
              <a:rPr lang="en-US" sz="2000" u="sng" dirty="0">
                <a:solidFill>
                  <a:schemeClr val="bg2">
                    <a:lumMod val="10000"/>
                  </a:schemeClr>
                </a:solidFill>
                <a:highlight>
                  <a:srgbClr val="00FFFF"/>
                </a:highlight>
                <a:hlinkClick r:id="rId3">
                  <a:extLst>
                    <a:ext uri="{A12FA001-AC4F-418D-AE19-62706E023703}">
                      <ahyp:hlinkClr xmlns:ahyp="http://schemas.microsoft.com/office/drawing/2018/hyperlinkcolor" val="tx"/>
                    </a:ext>
                  </a:extLst>
                </a:hlinkClick>
              </a:rPr>
              <a:t>h</a:t>
            </a:r>
            <a:r>
              <a:rPr lang="en-US" sz="2000" u="sng" kern="1200" dirty="0">
                <a:solidFill>
                  <a:schemeClr val="bg2">
                    <a:lumMod val="10000"/>
                  </a:schemeClr>
                </a:solidFill>
                <a:highlight>
                  <a:srgbClr val="00FFFF"/>
                </a:highlight>
                <a:latin typeface="+mn-lt"/>
                <a:ea typeface="+mn-ea"/>
                <a:cs typeface="+mn-cs"/>
                <a:hlinkClick r:id="rId3">
                  <a:extLst>
                    <a:ext uri="{A12FA001-AC4F-418D-AE19-62706E023703}">
                      <ahyp:hlinkClr xmlns:ahyp="http://schemas.microsoft.com/office/drawing/2018/hyperlinkcolor" val="tx"/>
                    </a:ext>
                  </a:extLst>
                </a:hlinkClick>
              </a:rPr>
              <a:t>ttps://dal.noiselab.casper.aero/</a:t>
            </a:r>
            <a:endParaRPr lang="en-US" sz="2000" kern="1200" dirty="0">
              <a:solidFill>
                <a:schemeClr val="bg2">
                  <a:lumMod val="10000"/>
                </a:schemeClr>
              </a:solidFill>
              <a:highlight>
                <a:srgbClr val="00FFFF"/>
              </a:highlight>
              <a:latin typeface="+mn-lt"/>
              <a:ea typeface="+mn-ea"/>
              <a:cs typeface="+mn-cs"/>
            </a:endParaRPr>
          </a:p>
        </p:txBody>
      </p:sp>
      <p:pic>
        <p:nvPicPr>
          <p:cNvPr id="13" name="Picture 12">
            <a:extLst>
              <a:ext uri="{FF2B5EF4-FFF2-40B4-BE49-F238E27FC236}">
                <a16:creationId xmlns:a16="http://schemas.microsoft.com/office/drawing/2014/main" id="{B04302B1-972D-473C-8854-1A1CF4E607E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34099" y="1878508"/>
            <a:ext cx="11020828" cy="4016353"/>
          </a:xfrm>
          <a:prstGeom prst="rect">
            <a:avLst/>
          </a:prstGeom>
        </p:spPr>
      </p:pic>
      <p:sp>
        <p:nvSpPr>
          <p:cNvPr id="17" name="TextBox 16">
            <a:extLst>
              <a:ext uri="{FF2B5EF4-FFF2-40B4-BE49-F238E27FC236}">
                <a16:creationId xmlns:a16="http://schemas.microsoft.com/office/drawing/2014/main" id="{B00DE069-3893-4D2A-B22F-F43BAE918936}"/>
              </a:ext>
            </a:extLst>
          </p:cNvPr>
          <p:cNvSpPr txBox="1"/>
          <p:nvPr/>
        </p:nvSpPr>
        <p:spPr>
          <a:xfrm>
            <a:off x="534099" y="987689"/>
            <a:ext cx="10312866" cy="749051"/>
          </a:xfrm>
          <a:prstGeom prst="rect">
            <a:avLst/>
          </a:prstGeom>
          <a:noFill/>
        </p:spPr>
        <p:txBody>
          <a:bodyPr wrap="square">
            <a:spAutoFit/>
          </a:bodyPr>
          <a:lstStyle/>
          <a:p>
            <a:pPr>
              <a:lnSpc>
                <a:spcPct val="150000"/>
              </a:lnSpc>
              <a:spcBef>
                <a:spcPts val="0"/>
              </a:spcBef>
            </a:pPr>
            <a:r>
              <a:rPr lang="en-US" sz="1500" dirty="0">
                <a:solidFill>
                  <a:schemeClr val="bg2">
                    <a:lumMod val="10000"/>
                  </a:schemeClr>
                </a:solidFill>
              </a:rPr>
              <a:t>Casper NoiseLab is an interactive public website that provides current information on aircraft noise, runway closures, outreach efforts and other useful information. It also displays statistical information on flights/noise on a map and using charts.  </a:t>
            </a:r>
          </a:p>
        </p:txBody>
      </p:sp>
    </p:spTree>
    <p:extLst>
      <p:ext uri="{BB962C8B-B14F-4D97-AF65-F5344CB8AC3E}">
        <p14:creationId xmlns:p14="http://schemas.microsoft.com/office/powerpoint/2010/main" val="141462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1110-7F4E-423C-B2D6-09F87EE1A392}"/>
              </a:ext>
            </a:extLst>
          </p:cNvPr>
          <p:cNvSpPr>
            <a:spLocks noGrp="1"/>
          </p:cNvSpPr>
          <p:nvPr>
            <p:ph type="title"/>
          </p:nvPr>
        </p:nvSpPr>
        <p:spPr>
          <a:xfrm>
            <a:off x="807798" y="380000"/>
            <a:ext cx="2711210" cy="624564"/>
          </a:xfrm>
        </p:spPr>
        <p:txBody>
          <a:bodyPr>
            <a:normAutofit fontScale="90000"/>
          </a:bodyPr>
          <a:lstStyle/>
          <a:p>
            <a:pPr algn="ctr"/>
            <a:r>
              <a:rPr lang="en-US" sz="3600" b="1" dirty="0">
                <a:solidFill>
                  <a:schemeClr val="bg2">
                    <a:lumMod val="10000"/>
                  </a:schemeClr>
                </a:solidFill>
                <a:latin typeface="Garamond" panose="02020404030301010803" pitchFamily="18" charset="0"/>
              </a:rPr>
              <a:t>Flight Tracker</a:t>
            </a:r>
          </a:p>
        </p:txBody>
      </p:sp>
      <p:sp>
        <p:nvSpPr>
          <p:cNvPr id="4" name="Text Placeholder 3">
            <a:extLst>
              <a:ext uri="{FF2B5EF4-FFF2-40B4-BE49-F238E27FC236}">
                <a16:creationId xmlns:a16="http://schemas.microsoft.com/office/drawing/2014/main" id="{F56A32D1-CC66-4C27-8E72-2AC01161D986}"/>
              </a:ext>
            </a:extLst>
          </p:cNvPr>
          <p:cNvSpPr>
            <a:spLocks noGrp="1"/>
          </p:cNvSpPr>
          <p:nvPr>
            <p:ph type="body" sz="half" idx="2"/>
          </p:nvPr>
        </p:nvSpPr>
        <p:spPr>
          <a:xfrm>
            <a:off x="807798" y="986862"/>
            <a:ext cx="10463360" cy="1461799"/>
          </a:xfrm>
        </p:spPr>
        <p:txBody>
          <a:bodyPr>
            <a:normAutofit fontScale="92500" lnSpcReduction="20000"/>
          </a:bodyPr>
          <a:lstStyle/>
          <a:p>
            <a:pPr>
              <a:lnSpc>
                <a:spcPct val="160000"/>
              </a:lnSpc>
              <a:spcBef>
                <a:spcPts val="0"/>
              </a:spcBef>
            </a:pPr>
            <a:r>
              <a:rPr lang="en-US" dirty="0">
                <a:solidFill>
                  <a:schemeClr val="bg2">
                    <a:lumMod val="10000"/>
                  </a:schemeClr>
                </a:solidFill>
              </a:rPr>
              <a:t>As part of the Voluntary Noise Program, Dallas Love Field Airport invested in an online tracking system for the movement of flights and air traffic patterns within the DFW Metroplex. Flight Tracker allows concerned individuals to research data about flights to and from Dallas Love Field Airport or Dallas Executive Airport as well as any transitional air traffic through the region. The system also simplifies the process of filing a noise complaint by offering an easy, online option for residents to register noise concerns.</a:t>
            </a:r>
          </a:p>
          <a:p>
            <a:pPr>
              <a:lnSpc>
                <a:spcPct val="150000"/>
              </a:lnSpc>
            </a:pPr>
            <a:endParaRPr lang="en-US" sz="1400" dirty="0">
              <a:solidFill>
                <a:schemeClr val="bg2">
                  <a:lumMod val="10000"/>
                </a:schemeClr>
              </a:solidFill>
            </a:endParaRPr>
          </a:p>
        </p:txBody>
      </p:sp>
      <p:sp>
        <p:nvSpPr>
          <p:cNvPr id="9" name="TextBox 8">
            <a:extLst>
              <a:ext uri="{FF2B5EF4-FFF2-40B4-BE49-F238E27FC236}">
                <a16:creationId xmlns:a16="http://schemas.microsoft.com/office/drawing/2014/main" id="{E5BAB718-6496-43B1-B330-E336B2EF7A25}"/>
              </a:ext>
            </a:extLst>
          </p:cNvPr>
          <p:cNvSpPr txBox="1"/>
          <p:nvPr/>
        </p:nvSpPr>
        <p:spPr>
          <a:xfrm>
            <a:off x="4136186" y="6269120"/>
            <a:ext cx="37052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6CDD8">
                    <a:lumMod val="10000"/>
                  </a:srgbClr>
                </a:solidFill>
                <a:effectLst/>
                <a:highlight>
                  <a:srgbClr val="00FFFF"/>
                </a:highligh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https://flighttracker.casper.aero/dal/</a:t>
            </a:r>
            <a:r>
              <a:rPr kumimoji="0" lang="en-US" sz="1800" b="0" i="0" u="none" strike="noStrike" kern="1200" cap="none" spc="0" normalizeH="0" baseline="0" noProof="0" dirty="0">
                <a:ln>
                  <a:noFill/>
                </a:ln>
                <a:solidFill>
                  <a:srgbClr val="B6CDD8">
                    <a:lumMod val="10000"/>
                  </a:srgbClr>
                </a:solidFill>
                <a:effectLst/>
                <a:highlight>
                  <a:srgbClr val="00FFFF"/>
                </a:highlight>
                <a:uLnTx/>
                <a:uFillTx/>
                <a:latin typeface="Calibri" panose="020F0502020204030204"/>
                <a:ea typeface="+mn-ea"/>
                <a:cs typeface="+mn-cs"/>
              </a:rPr>
              <a:t> </a:t>
            </a:r>
          </a:p>
        </p:txBody>
      </p:sp>
      <p:pic>
        <p:nvPicPr>
          <p:cNvPr id="11" name="Picture 10">
            <a:extLst>
              <a:ext uri="{FF2B5EF4-FFF2-40B4-BE49-F238E27FC236}">
                <a16:creationId xmlns:a16="http://schemas.microsoft.com/office/drawing/2014/main" id="{32042BE7-8008-499F-984D-266AFA69B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868" y="2384855"/>
            <a:ext cx="7937770" cy="3884265"/>
          </a:xfrm>
          <a:prstGeom prst="rect">
            <a:avLst/>
          </a:prstGeom>
        </p:spPr>
      </p:pic>
    </p:spTree>
    <p:extLst>
      <p:ext uri="{BB962C8B-B14F-4D97-AF65-F5344CB8AC3E}">
        <p14:creationId xmlns:p14="http://schemas.microsoft.com/office/powerpoint/2010/main" val="269118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EE6E225-8C3C-4952-9404-26C6D082A615}"/>
              </a:ext>
            </a:extLst>
          </p:cNvPr>
          <p:cNvSpPr>
            <a:spLocks noGrp="1"/>
          </p:cNvSpPr>
          <p:nvPr>
            <p:ph type="title"/>
          </p:nvPr>
        </p:nvSpPr>
        <p:spPr>
          <a:xfrm>
            <a:off x="732343" y="426174"/>
            <a:ext cx="6900629" cy="717047"/>
          </a:xfrm>
        </p:spPr>
        <p:txBody>
          <a:bodyPr>
            <a:normAutofit fontScale="90000"/>
          </a:bodyPr>
          <a:lstStyle/>
          <a:p>
            <a:pPr algn="ctr"/>
            <a:r>
              <a:rPr lang="en-US" sz="3600" b="1" dirty="0">
                <a:solidFill>
                  <a:schemeClr val="bg2">
                    <a:lumMod val="10000"/>
                  </a:schemeClr>
                </a:solidFill>
                <a:latin typeface="Garamond" panose="02020404030301010803" pitchFamily="18" charset="0"/>
              </a:rPr>
              <a:t>Operation Statistics ( Jan – Mar 2022 )</a:t>
            </a:r>
          </a:p>
        </p:txBody>
      </p:sp>
      <p:sp>
        <p:nvSpPr>
          <p:cNvPr id="14" name="Arc 13">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396FCD-1342-4FE5-8D20-C2F929EC673E}"/>
              </a:ext>
            </a:extLst>
          </p:cNvPr>
          <p:cNvSpPr txBox="1"/>
          <p:nvPr/>
        </p:nvSpPr>
        <p:spPr>
          <a:xfrm>
            <a:off x="732344" y="3996844"/>
            <a:ext cx="10727311" cy="1900777"/>
          </a:xfrm>
          <a:prstGeom prst="rect">
            <a:avLst/>
          </a:prstGeom>
          <a:noFill/>
        </p:spPr>
        <p:txBody>
          <a:bodyPr wrap="square" rtlCol="0">
            <a:spAutoFit/>
          </a:bodyPr>
          <a:lstStyle/>
          <a:p>
            <a:pPr>
              <a:lnSpc>
                <a:spcPct val="150000"/>
              </a:lnSpc>
            </a:pPr>
            <a:r>
              <a:rPr lang="en-US" sz="1600" b="1" dirty="0">
                <a:solidFill>
                  <a:schemeClr val="bg2">
                    <a:lumMod val="10000"/>
                  </a:schemeClr>
                </a:solidFill>
              </a:rPr>
              <a:t>Definitions</a:t>
            </a:r>
            <a:r>
              <a:rPr lang="en-US" sz="1600" dirty="0">
                <a:solidFill>
                  <a:schemeClr val="bg2">
                    <a:lumMod val="10000"/>
                  </a:schemeClr>
                </a:solidFill>
              </a:rPr>
              <a:t> </a:t>
            </a:r>
          </a:p>
          <a:p>
            <a:pPr>
              <a:lnSpc>
                <a:spcPct val="150000"/>
              </a:lnSpc>
            </a:pPr>
            <a:r>
              <a:rPr lang="en-US" sz="1600" b="1" dirty="0">
                <a:solidFill>
                  <a:schemeClr val="bg2">
                    <a:lumMod val="10000"/>
                  </a:schemeClr>
                </a:solidFill>
              </a:rPr>
              <a:t>Air Carrier </a:t>
            </a:r>
            <a:r>
              <a:rPr lang="en-US" sz="1600" dirty="0">
                <a:solidFill>
                  <a:schemeClr val="bg2">
                    <a:lumMod val="10000"/>
                  </a:schemeClr>
                </a:solidFill>
              </a:rPr>
              <a:t>– A commercial carrier utilizing aircraft as its means of transport; an airline, as for passengers or freight.</a:t>
            </a:r>
          </a:p>
          <a:p>
            <a:pPr>
              <a:lnSpc>
                <a:spcPct val="150000"/>
              </a:lnSpc>
            </a:pPr>
            <a:r>
              <a:rPr lang="en-US" sz="1600" b="1" dirty="0">
                <a:solidFill>
                  <a:schemeClr val="bg2">
                    <a:lumMod val="10000"/>
                  </a:schemeClr>
                </a:solidFill>
              </a:rPr>
              <a:t>General Aviation </a:t>
            </a:r>
            <a:r>
              <a:rPr lang="en-US" sz="1600" dirty="0">
                <a:solidFill>
                  <a:schemeClr val="bg2">
                    <a:lumMod val="10000"/>
                  </a:schemeClr>
                </a:solidFill>
              </a:rPr>
              <a:t>– All civil aviation operations other than scheduled air services and non‐scheduled air transport operations </a:t>
            </a:r>
          </a:p>
          <a:p>
            <a:pPr>
              <a:lnSpc>
                <a:spcPct val="150000"/>
              </a:lnSpc>
            </a:pPr>
            <a:r>
              <a:rPr lang="en-US" sz="1600" dirty="0">
                <a:solidFill>
                  <a:schemeClr val="bg2">
                    <a:lumMod val="10000"/>
                  </a:schemeClr>
                </a:solidFill>
              </a:rPr>
              <a:t>for compensation or hire.</a:t>
            </a:r>
          </a:p>
          <a:p>
            <a:pPr>
              <a:lnSpc>
                <a:spcPct val="150000"/>
              </a:lnSpc>
            </a:pPr>
            <a:r>
              <a:rPr lang="en-US" sz="1600" b="1" dirty="0">
                <a:solidFill>
                  <a:schemeClr val="bg2">
                    <a:lumMod val="10000"/>
                  </a:schemeClr>
                </a:solidFill>
              </a:rPr>
              <a:t>Other </a:t>
            </a:r>
            <a:r>
              <a:rPr lang="en-US" sz="1600" dirty="0">
                <a:solidFill>
                  <a:schemeClr val="bg2">
                    <a:lumMod val="10000"/>
                  </a:schemeClr>
                </a:solidFill>
              </a:rPr>
              <a:t>– Medical and Military flights</a:t>
            </a:r>
            <a:endParaRPr lang="en-US" sz="1600" b="1" dirty="0">
              <a:solidFill>
                <a:schemeClr val="bg2">
                  <a:lumMod val="10000"/>
                </a:schemeClr>
              </a:solidFill>
            </a:endParaRPr>
          </a:p>
        </p:txBody>
      </p:sp>
      <p:sp>
        <p:nvSpPr>
          <p:cNvPr id="9" name="TextBox 8">
            <a:extLst>
              <a:ext uri="{FF2B5EF4-FFF2-40B4-BE49-F238E27FC236}">
                <a16:creationId xmlns:a16="http://schemas.microsoft.com/office/drawing/2014/main" id="{38C76605-28AB-45FA-821A-2C6CEB817F73}"/>
              </a:ext>
            </a:extLst>
          </p:cNvPr>
          <p:cNvSpPr txBox="1"/>
          <p:nvPr/>
        </p:nvSpPr>
        <p:spPr>
          <a:xfrm>
            <a:off x="8239360" y="6468687"/>
            <a:ext cx="6093500"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pic>
        <p:nvPicPr>
          <p:cNvPr id="11" name="Picture 10">
            <a:extLst>
              <a:ext uri="{FF2B5EF4-FFF2-40B4-BE49-F238E27FC236}">
                <a16:creationId xmlns:a16="http://schemas.microsoft.com/office/drawing/2014/main" id="{2BA21544-A5F2-49FF-99B0-84455BC53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343" y="1569395"/>
            <a:ext cx="10877550" cy="1962150"/>
          </a:xfrm>
          <a:prstGeom prst="rect">
            <a:avLst/>
          </a:prstGeom>
        </p:spPr>
      </p:pic>
    </p:spTree>
    <p:extLst>
      <p:ext uri="{BB962C8B-B14F-4D97-AF65-F5344CB8AC3E}">
        <p14:creationId xmlns:p14="http://schemas.microsoft.com/office/powerpoint/2010/main" val="141788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97E9-6166-4D1E-84AF-32CEFA8A336E}"/>
              </a:ext>
            </a:extLst>
          </p:cNvPr>
          <p:cNvSpPr>
            <a:spLocks noGrp="1"/>
          </p:cNvSpPr>
          <p:nvPr>
            <p:ph type="title"/>
          </p:nvPr>
        </p:nvSpPr>
        <p:spPr>
          <a:xfrm>
            <a:off x="936698" y="330045"/>
            <a:ext cx="6840318" cy="1371600"/>
          </a:xfrm>
        </p:spPr>
        <p:txBody>
          <a:bodyPr vert="horz" lIns="91440" tIns="45720" rIns="91440" bIns="45720" rtlCol="0" anchor="ctr">
            <a:normAutofit fontScale="90000"/>
          </a:bodyPr>
          <a:lstStyle/>
          <a:p>
            <a:r>
              <a:rPr lang="en-US" sz="3600" b="1" dirty="0">
                <a:solidFill>
                  <a:schemeClr val="bg2">
                    <a:lumMod val="10000"/>
                  </a:schemeClr>
                </a:solidFill>
                <a:latin typeface="Garamond" panose="02020404030301010803" pitchFamily="18" charset="0"/>
              </a:rPr>
              <a:t>Noise Complaints ( Jan – Mar 2022 )</a:t>
            </a:r>
            <a:br>
              <a:rPr lang="en-US" sz="3600" b="1" dirty="0">
                <a:solidFill>
                  <a:schemeClr val="bg2">
                    <a:lumMod val="10000"/>
                  </a:schemeClr>
                </a:solidFill>
              </a:rPr>
            </a:br>
            <a:endParaRPr lang="en-US" sz="3600" b="1" dirty="0">
              <a:solidFill>
                <a:schemeClr val="bg2">
                  <a:lumMod val="10000"/>
                </a:schemeClr>
              </a:solidFill>
              <a:latin typeface="Garamond" panose="02020404030301010803" pitchFamily="18" charset="0"/>
            </a:endParaRPr>
          </a:p>
        </p:txBody>
      </p:sp>
      <p:sp>
        <p:nvSpPr>
          <p:cNvPr id="15" name="TextBox 14">
            <a:extLst>
              <a:ext uri="{FF2B5EF4-FFF2-40B4-BE49-F238E27FC236}">
                <a16:creationId xmlns:a16="http://schemas.microsoft.com/office/drawing/2014/main" id="{5B06D576-C045-46DF-A380-6CEBCC6E25F6}"/>
              </a:ext>
            </a:extLst>
          </p:cNvPr>
          <p:cNvSpPr txBox="1"/>
          <p:nvPr/>
        </p:nvSpPr>
        <p:spPr>
          <a:xfrm>
            <a:off x="8480563" y="6344782"/>
            <a:ext cx="6093500"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sp>
        <p:nvSpPr>
          <p:cNvPr id="19" name="TextBox 18">
            <a:extLst>
              <a:ext uri="{FF2B5EF4-FFF2-40B4-BE49-F238E27FC236}">
                <a16:creationId xmlns:a16="http://schemas.microsoft.com/office/drawing/2014/main" id="{ADB78728-4834-418D-A79B-0D0DB2DF6329}"/>
              </a:ext>
            </a:extLst>
          </p:cNvPr>
          <p:cNvSpPr txBox="1"/>
          <p:nvPr/>
        </p:nvSpPr>
        <p:spPr>
          <a:xfrm>
            <a:off x="546948" y="5698451"/>
            <a:ext cx="4506222" cy="646331"/>
          </a:xfrm>
          <a:prstGeom prst="rect">
            <a:avLst/>
          </a:prstGeom>
          <a:noFill/>
        </p:spPr>
        <p:txBody>
          <a:bodyPr wrap="square" rtlCol="0">
            <a:spAutoFit/>
          </a:bodyPr>
          <a:lstStyle/>
          <a:p>
            <a:pPr algn="ctr"/>
            <a:r>
              <a:rPr lang="en-US" dirty="0">
                <a:solidFill>
                  <a:srgbClr val="000000"/>
                </a:solidFill>
              </a:rPr>
              <a:t>*Disclaimer: The map only displays zip codes </a:t>
            </a:r>
          </a:p>
          <a:p>
            <a:pPr algn="ctr"/>
            <a:r>
              <a:rPr lang="en-US" dirty="0">
                <a:solidFill>
                  <a:srgbClr val="000000"/>
                </a:solidFill>
              </a:rPr>
              <a:t>in the immediate Dallas Love Field area </a:t>
            </a:r>
          </a:p>
        </p:txBody>
      </p:sp>
      <p:pic>
        <p:nvPicPr>
          <p:cNvPr id="25" name="Picture 24">
            <a:extLst>
              <a:ext uri="{FF2B5EF4-FFF2-40B4-BE49-F238E27FC236}">
                <a16:creationId xmlns:a16="http://schemas.microsoft.com/office/drawing/2014/main" id="{3AB2478B-5532-479F-AFB7-359916F5D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11" y="1319375"/>
            <a:ext cx="4989262" cy="4219249"/>
          </a:xfrm>
          <a:prstGeom prst="rect">
            <a:avLst/>
          </a:prstGeom>
        </p:spPr>
      </p:pic>
      <p:pic>
        <p:nvPicPr>
          <p:cNvPr id="4" name="Picture 3">
            <a:extLst>
              <a:ext uri="{FF2B5EF4-FFF2-40B4-BE49-F238E27FC236}">
                <a16:creationId xmlns:a16="http://schemas.microsoft.com/office/drawing/2014/main" id="{058B24CE-613D-483A-9BB9-BAB6B193F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588" y="1319375"/>
            <a:ext cx="5038725" cy="1800225"/>
          </a:xfrm>
          <a:prstGeom prst="rect">
            <a:avLst/>
          </a:prstGeom>
        </p:spPr>
      </p:pic>
      <p:pic>
        <p:nvPicPr>
          <p:cNvPr id="6" name="Picture 5">
            <a:extLst>
              <a:ext uri="{FF2B5EF4-FFF2-40B4-BE49-F238E27FC236}">
                <a16:creationId xmlns:a16="http://schemas.microsoft.com/office/drawing/2014/main" id="{73F757FC-EA8A-4238-834A-0C255B450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6488" y="3237415"/>
            <a:ext cx="2056095" cy="1239817"/>
          </a:xfrm>
          <a:prstGeom prst="rect">
            <a:avLst/>
          </a:prstGeom>
        </p:spPr>
      </p:pic>
      <p:pic>
        <p:nvPicPr>
          <p:cNvPr id="10" name="Picture 9">
            <a:extLst>
              <a:ext uri="{FF2B5EF4-FFF2-40B4-BE49-F238E27FC236}">
                <a16:creationId xmlns:a16="http://schemas.microsoft.com/office/drawing/2014/main" id="{C7D420EE-EDFE-4160-A6C8-160A997ECC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514" y="4536401"/>
            <a:ext cx="5476875" cy="1162050"/>
          </a:xfrm>
          <a:prstGeom prst="rect">
            <a:avLst/>
          </a:prstGeom>
        </p:spPr>
      </p:pic>
    </p:spTree>
    <p:extLst>
      <p:ext uri="{BB962C8B-B14F-4D97-AF65-F5344CB8AC3E}">
        <p14:creationId xmlns:p14="http://schemas.microsoft.com/office/powerpoint/2010/main" val="8414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map&#10;&#10;Description automatically generated">
            <a:extLst>
              <a:ext uri="{FF2B5EF4-FFF2-40B4-BE49-F238E27FC236}">
                <a16:creationId xmlns:a16="http://schemas.microsoft.com/office/drawing/2014/main" id="{9247C87E-E8C7-41FF-BFE1-0491CEB3D55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72" r="5855"/>
          <a:stretch/>
        </p:blipFill>
        <p:spPr>
          <a:xfrm>
            <a:off x="900877" y="18289"/>
            <a:ext cx="11291123" cy="6839711"/>
          </a:xfrm>
        </p:spPr>
      </p:pic>
      <p:sp useBgFill="1">
        <p:nvSpPr>
          <p:cNvPr id="13"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94250B-DBE0-4E9B-9F4F-33BB2A6E8573}"/>
              </a:ext>
            </a:extLst>
          </p:cNvPr>
          <p:cNvSpPr>
            <a:spLocks noGrp="1"/>
          </p:cNvSpPr>
          <p:nvPr>
            <p:ph type="title"/>
          </p:nvPr>
        </p:nvSpPr>
        <p:spPr>
          <a:xfrm>
            <a:off x="371094" y="756777"/>
            <a:ext cx="3337558" cy="1275003"/>
          </a:xfrm>
        </p:spPr>
        <p:txBody>
          <a:bodyPr vert="horz" lIns="91440" tIns="45720" rIns="91440" bIns="45720" rtlCol="0" anchor="b">
            <a:normAutofit/>
          </a:bodyPr>
          <a:lstStyle/>
          <a:p>
            <a:pPr>
              <a:lnSpc>
                <a:spcPct val="100000"/>
              </a:lnSpc>
            </a:pPr>
            <a:r>
              <a:rPr lang="en-US" sz="3600" dirty="0">
                <a:solidFill>
                  <a:schemeClr val="bg2">
                    <a:lumMod val="10000"/>
                  </a:schemeClr>
                </a:solidFill>
                <a:latin typeface="Garamond" panose="02020404030301010803" pitchFamily="18" charset="0"/>
              </a:rPr>
              <a:t>Radar Track </a:t>
            </a:r>
            <a:br>
              <a:rPr lang="en-US" sz="3600" dirty="0">
                <a:solidFill>
                  <a:schemeClr val="bg2">
                    <a:lumMod val="10000"/>
                  </a:schemeClr>
                </a:solidFill>
                <a:latin typeface="Garamond" panose="02020404030301010803" pitchFamily="18" charset="0"/>
              </a:rPr>
            </a:br>
            <a:r>
              <a:rPr lang="en-US" sz="3600" dirty="0">
                <a:solidFill>
                  <a:schemeClr val="bg2">
                    <a:lumMod val="10000"/>
                  </a:schemeClr>
                </a:solidFill>
                <a:latin typeface="Garamond" panose="02020404030301010803" pitchFamily="18" charset="0"/>
              </a:rPr>
              <a:t>Density Map</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BD800A66-5BE7-4306-B594-E2785389831C}"/>
              </a:ext>
            </a:extLst>
          </p:cNvPr>
          <p:cNvSpPr txBox="1"/>
          <p:nvPr/>
        </p:nvSpPr>
        <p:spPr>
          <a:xfrm>
            <a:off x="371094" y="2461768"/>
            <a:ext cx="3438906" cy="3355898"/>
          </a:xfrm>
          <a:prstGeom prst="rect">
            <a:avLst/>
          </a:prstGeom>
        </p:spPr>
        <p:txBody>
          <a:bodyPr vert="horz" lIns="91440" tIns="45720" rIns="91440" bIns="45720" rtlCol="0" anchor="t">
            <a:normAutofit/>
          </a:bodyPr>
          <a:lstStyle/>
          <a:p>
            <a:pPr>
              <a:lnSpc>
                <a:spcPct val="160000"/>
              </a:lnSpc>
            </a:pPr>
            <a:r>
              <a:rPr lang="en-US" sz="1600" dirty="0">
                <a:solidFill>
                  <a:schemeClr val="bg2">
                    <a:lumMod val="10000"/>
                  </a:schemeClr>
                </a:solidFill>
              </a:rPr>
              <a:t>The following map takes all the flight track data for the given time period and creates a line density plot. Dark red in the middle of the picture shows the highest density of flight tracks over the runways. The colors gradually move out to blue as the least dense.</a:t>
            </a:r>
          </a:p>
        </p:txBody>
      </p:sp>
      <p:sp>
        <p:nvSpPr>
          <p:cNvPr id="12" name="TextBox 11">
            <a:extLst>
              <a:ext uri="{FF2B5EF4-FFF2-40B4-BE49-F238E27FC236}">
                <a16:creationId xmlns:a16="http://schemas.microsoft.com/office/drawing/2014/main" id="{85C96768-3E87-464F-887B-27D909F9157C}"/>
              </a:ext>
            </a:extLst>
          </p:cNvPr>
          <p:cNvSpPr txBox="1"/>
          <p:nvPr/>
        </p:nvSpPr>
        <p:spPr>
          <a:xfrm>
            <a:off x="2500" y="6402441"/>
            <a:ext cx="3613155"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sp>
        <p:nvSpPr>
          <p:cNvPr id="16" name="TextBox 15">
            <a:extLst>
              <a:ext uri="{FF2B5EF4-FFF2-40B4-BE49-F238E27FC236}">
                <a16:creationId xmlns:a16="http://schemas.microsoft.com/office/drawing/2014/main" id="{97C9D10E-38F1-46E0-81D8-1B0637F7587A}"/>
              </a:ext>
            </a:extLst>
          </p:cNvPr>
          <p:cNvSpPr txBox="1"/>
          <p:nvPr/>
        </p:nvSpPr>
        <p:spPr>
          <a:xfrm>
            <a:off x="371091" y="1876993"/>
            <a:ext cx="4291443" cy="584775"/>
          </a:xfrm>
          <a:prstGeom prst="rect">
            <a:avLst/>
          </a:prstGeom>
          <a:noFill/>
        </p:spPr>
        <p:txBody>
          <a:bodyPr wrap="square">
            <a:spAutoFit/>
          </a:bodyPr>
          <a:lstStyle/>
          <a:p>
            <a:r>
              <a:rPr lang="en-US" sz="3200" dirty="0">
                <a:solidFill>
                  <a:schemeClr val="bg2">
                    <a:lumMod val="10000"/>
                  </a:schemeClr>
                </a:solidFill>
                <a:latin typeface="Garamond" panose="02020404030301010803" pitchFamily="18" charset="0"/>
              </a:rPr>
              <a:t>( Jan – Mar 2022) </a:t>
            </a:r>
            <a:endParaRPr lang="en-US" sz="3200" dirty="0"/>
          </a:p>
        </p:txBody>
      </p:sp>
    </p:spTree>
    <p:extLst>
      <p:ext uri="{BB962C8B-B14F-4D97-AF65-F5344CB8AC3E}">
        <p14:creationId xmlns:p14="http://schemas.microsoft.com/office/powerpoint/2010/main" val="3148093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p1gLakBRlK.dRw_hLRlQ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8">
      <a:dk1>
        <a:srgbClr val="B6CDD8"/>
      </a:dk1>
      <a:lt1>
        <a:sysClr val="window" lastClr="FFFFFF"/>
      </a:lt1>
      <a:dk2>
        <a:srgbClr val="B6CDD8"/>
      </a:dk2>
      <a:lt2>
        <a:srgbClr val="B6CDD8"/>
      </a:lt2>
      <a:accent1>
        <a:srgbClr val="4472C4"/>
      </a:accent1>
      <a:accent2>
        <a:srgbClr val="B6CDD8"/>
      </a:accent2>
      <a:accent3>
        <a:srgbClr val="B6CDD8"/>
      </a:accent3>
      <a:accent4>
        <a:srgbClr val="B6CDD8"/>
      </a:accent4>
      <a:accent5>
        <a:srgbClr val="5B9BD5"/>
      </a:accent5>
      <a:accent6>
        <a:srgbClr val="70AD47"/>
      </a:accent6>
      <a:hlink>
        <a:srgbClr val="0563C1"/>
      </a:hlink>
      <a:folHlink>
        <a:srgbClr val="B6C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Blank">
  <a:themeElements>
    <a:clrScheme name="Custom 1">
      <a:dk1>
        <a:srgbClr val="000000"/>
      </a:dk1>
      <a:lt1>
        <a:sysClr val="window" lastClr="FFFFFF"/>
      </a:lt1>
      <a:dk2>
        <a:srgbClr val="111B40"/>
      </a:dk2>
      <a:lt2>
        <a:srgbClr val="FFFFFF"/>
      </a:lt2>
      <a:accent1>
        <a:srgbClr val="304CB2"/>
      </a:accent1>
      <a:accent2>
        <a:srgbClr val="D5152E"/>
      </a:accent2>
      <a:accent3>
        <a:srgbClr val="606060"/>
      </a:accent3>
      <a:accent4>
        <a:srgbClr val="5E7E94"/>
      </a:accent4>
      <a:accent5>
        <a:srgbClr val="FFBF27"/>
      </a:accent5>
      <a:accent6>
        <a:srgbClr val="E5E3E3"/>
      </a:accent6>
      <a:hlink>
        <a:srgbClr val="606060"/>
      </a:hlink>
      <a:folHlink>
        <a:srgbClr val="5E7E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defPPr>
      </a:lstStyle>
    </a:txDef>
  </a:objectDefaults>
  <a:extraClrSchemeLst/>
</a:theme>
</file>

<file path=ppt/theme/theme3.xml><?xml version="1.0" encoding="utf-8"?>
<a:theme xmlns:a="http://schemas.openxmlformats.org/drawingml/2006/main" name="7_Office Theme">
  <a:themeElements>
    <a:clrScheme name="Heart #1">
      <a:dk1>
        <a:srgbClr val="000000"/>
      </a:dk1>
      <a:lt1>
        <a:sysClr val="window" lastClr="FFFFFF"/>
      </a:lt1>
      <a:dk2>
        <a:srgbClr val="111B40"/>
      </a:dk2>
      <a:lt2>
        <a:srgbClr val="FFFFFF"/>
      </a:lt2>
      <a:accent1>
        <a:srgbClr val="304CB2"/>
      </a:accent1>
      <a:accent2>
        <a:srgbClr val="D5152E"/>
      </a:accent2>
      <a:accent3>
        <a:srgbClr val="606060"/>
      </a:accent3>
      <a:accent4>
        <a:srgbClr val="5E7E94"/>
      </a:accent4>
      <a:accent5>
        <a:srgbClr val="FFBF27"/>
      </a:accent5>
      <a:accent6>
        <a:srgbClr val="E5E3E3"/>
      </a:accent6>
      <a:hlink>
        <a:srgbClr val="606060"/>
      </a:hlink>
      <a:folHlink>
        <a:srgbClr val="5E7E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defPPr>
      </a:lstStyle>
    </a:txDef>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5FA644B2637A43A7927F527E7306ED" ma:contentTypeVersion="10" ma:contentTypeDescription="Create a new document." ma:contentTypeScope="" ma:versionID="96f29dcc37d0353b26a2f4b669b82695">
  <xsd:schema xmlns:xsd="http://www.w3.org/2001/XMLSchema" xmlns:xs="http://www.w3.org/2001/XMLSchema" xmlns:p="http://schemas.microsoft.com/office/2006/metadata/properties" xmlns:ns3="7e89dc9f-aecb-4db4-a0af-553a6dc7ffab" xmlns:ns4="947d4038-c2cb-4547-9b18-6e6ded13b724" targetNamespace="http://schemas.microsoft.com/office/2006/metadata/properties" ma:root="true" ma:fieldsID="b0a82a456f97cf918604f3758389d956" ns3:_="" ns4:_="">
    <xsd:import namespace="7e89dc9f-aecb-4db4-a0af-553a6dc7ffab"/>
    <xsd:import namespace="947d4038-c2cb-4547-9b18-6e6ded13b724"/>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9dc9f-aecb-4db4-a0af-553a6dc7ff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hidden="true"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7d4038-c2cb-4547-9b18-6e6ded13b72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E1F1D9-9513-4A2D-9C8A-B7F58F67E476}">
  <ds:schemaRefs>
    <ds:schemaRef ds:uri="http://schemas.microsoft.com/office/2006/metadata/properties"/>
    <ds:schemaRef ds:uri="http://purl.org/dc/dcmitype/"/>
    <ds:schemaRef ds:uri="http://schemas.openxmlformats.org/package/2006/metadata/core-properties"/>
    <ds:schemaRef ds:uri="http://purl.org/dc/elements/1.1/"/>
    <ds:schemaRef ds:uri="http://www.w3.org/XML/1998/namespace"/>
    <ds:schemaRef ds:uri="http://purl.org/dc/terms/"/>
    <ds:schemaRef ds:uri="7e89dc9f-aecb-4db4-a0af-553a6dc7ffab"/>
    <ds:schemaRef ds:uri="http://schemas.microsoft.com/office/2006/documentManagement/types"/>
    <ds:schemaRef ds:uri="http://schemas.microsoft.com/office/infopath/2007/PartnerControls"/>
    <ds:schemaRef ds:uri="947d4038-c2cb-4547-9b18-6e6ded13b724"/>
  </ds:schemaRefs>
</ds:datastoreItem>
</file>

<file path=customXml/itemProps2.xml><?xml version="1.0" encoding="utf-8"?>
<ds:datastoreItem xmlns:ds="http://schemas.openxmlformats.org/officeDocument/2006/customXml" ds:itemID="{C4F0FF9F-1AE5-4A48-B5B8-6389C44BC10C}">
  <ds:schemaRefs>
    <ds:schemaRef ds:uri="http://schemas.microsoft.com/sharepoint/v3/contenttype/forms"/>
  </ds:schemaRefs>
</ds:datastoreItem>
</file>

<file path=customXml/itemProps3.xml><?xml version="1.0" encoding="utf-8"?>
<ds:datastoreItem xmlns:ds="http://schemas.openxmlformats.org/officeDocument/2006/customXml" ds:itemID="{F0499126-5AF6-48DE-B5FC-737742E1E9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9dc9f-aecb-4db4-a0af-553a6dc7ffab"/>
    <ds:schemaRef ds:uri="947d4038-c2cb-4547-9b18-6e6ded13b7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16784</TotalTime>
  <Words>900</Words>
  <Application>Microsoft Office PowerPoint</Application>
  <PresentationFormat>Widescreen</PresentationFormat>
  <Paragraphs>240</Paragraphs>
  <Slides>18</Slides>
  <Notes>16</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18</vt:i4>
      </vt:variant>
    </vt:vector>
  </HeadingPairs>
  <TitlesOfParts>
    <vt:vector size="30" baseType="lpstr">
      <vt:lpstr>Arial</vt:lpstr>
      <vt:lpstr>Calibri</vt:lpstr>
      <vt:lpstr>Calibri </vt:lpstr>
      <vt:lpstr>Calibri Light</vt:lpstr>
      <vt:lpstr>Garamond</vt:lpstr>
      <vt:lpstr>Open Sans</vt:lpstr>
      <vt:lpstr>Wingdings</vt:lpstr>
      <vt:lpstr>Office Theme</vt:lpstr>
      <vt:lpstr>6_Blank</vt:lpstr>
      <vt:lpstr>7_Office Theme</vt:lpstr>
      <vt:lpstr>1_Office Theme</vt:lpstr>
      <vt:lpstr>think-cell Slide</vt:lpstr>
      <vt:lpstr>PowerPoint Presentation</vt:lpstr>
      <vt:lpstr>Agenda</vt:lpstr>
      <vt:lpstr>Voluntary Noise  Program</vt:lpstr>
      <vt:lpstr>Dallas Love Field’s Voluntary Noise Program</vt:lpstr>
      <vt:lpstr>NoiseLab</vt:lpstr>
      <vt:lpstr>Flight Tracker</vt:lpstr>
      <vt:lpstr>Operation Statistics ( Jan – Mar 2022 )</vt:lpstr>
      <vt:lpstr>Noise Complaints ( Jan – Mar 2022 ) </vt:lpstr>
      <vt:lpstr>Radar Track  Density Map</vt:lpstr>
      <vt:lpstr>Noise Program Briefing  to Environmental Commission April 13, 2022</vt:lpstr>
      <vt:lpstr>PowerPoint Presentation</vt:lpstr>
      <vt:lpstr>Runway 13R-31L/ Taxiway C Phase 1 Reconstruction </vt:lpstr>
      <vt:lpstr>PowerPoint Presentation</vt:lpstr>
      <vt:lpstr>Runway 13R-31L Reconstruction</vt:lpstr>
      <vt:lpstr>Runway 13R-31L Reconstruction</vt:lpstr>
      <vt:lpstr>Runway 13R-31L Reconstruction</vt:lpstr>
      <vt:lpstr>OPEN DISCUSSION  and QUESTIONS</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Field Environmental Advisory Committee Meeting</dc:title>
  <dc:creator>Ellison, Isaac</dc:creator>
  <cp:lastModifiedBy>Derick Wye Kynn Chick</cp:lastModifiedBy>
  <cp:revision>79</cp:revision>
  <cp:lastPrinted>2021-10-14T22:14:31Z</cp:lastPrinted>
  <dcterms:created xsi:type="dcterms:W3CDTF">2021-07-06T18:13:41Z</dcterms:created>
  <dcterms:modified xsi:type="dcterms:W3CDTF">2022-04-13T21:13:37Z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0x010100215FA644B2637A43A7927F527E7306ED</vt:lpwstr>
  </property>
</Properties>
</file>